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723" r:id="rId4"/>
    <p:sldMasterId id="2147483735" r:id="rId5"/>
    <p:sldMasterId id="2147483761" r:id="rId6"/>
  </p:sldMasterIdLst>
  <p:notesMasterIdLst>
    <p:notesMasterId r:id="rId43"/>
  </p:notesMasterIdLst>
  <p:sldIdLst>
    <p:sldId id="257" r:id="rId7"/>
    <p:sldId id="449" r:id="rId8"/>
    <p:sldId id="451" r:id="rId9"/>
    <p:sldId id="502" r:id="rId10"/>
    <p:sldId id="500" r:id="rId11"/>
    <p:sldId id="506" r:id="rId12"/>
    <p:sldId id="548" r:id="rId13"/>
    <p:sldId id="389" r:id="rId14"/>
    <p:sldId id="379" r:id="rId15"/>
    <p:sldId id="376" r:id="rId16"/>
    <p:sldId id="512" r:id="rId17"/>
    <p:sldId id="538" r:id="rId18"/>
    <p:sldId id="517" r:id="rId19"/>
    <p:sldId id="526" r:id="rId20"/>
    <p:sldId id="520" r:id="rId21"/>
    <p:sldId id="524" r:id="rId22"/>
    <p:sldId id="523" r:id="rId23"/>
    <p:sldId id="536" r:id="rId24"/>
    <p:sldId id="522" r:id="rId25"/>
    <p:sldId id="521" r:id="rId26"/>
    <p:sldId id="529" r:id="rId27"/>
    <p:sldId id="530" r:id="rId28"/>
    <p:sldId id="531" r:id="rId29"/>
    <p:sldId id="528" r:id="rId30"/>
    <p:sldId id="539" r:id="rId31"/>
    <p:sldId id="540" r:id="rId32"/>
    <p:sldId id="542" r:id="rId33"/>
    <p:sldId id="415" r:id="rId34"/>
    <p:sldId id="541" r:id="rId35"/>
    <p:sldId id="544" r:id="rId36"/>
    <p:sldId id="543" r:id="rId37"/>
    <p:sldId id="482" r:id="rId38"/>
    <p:sldId id="485" r:id="rId39"/>
    <p:sldId id="549" r:id="rId40"/>
    <p:sldId id="486" r:id="rId41"/>
    <p:sldId id="547" r:id="rId4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60066"/>
    <a:srgbClr val="000099"/>
    <a:srgbClr val="0000FF"/>
    <a:srgbClr val="FFEDB3"/>
    <a:srgbClr val="D9F5FF"/>
    <a:srgbClr val="FFE9A3"/>
    <a:srgbClr val="C1EFFF"/>
    <a:srgbClr val="003300"/>
    <a:srgbClr val="DD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6" autoAdjust="0"/>
  </p:normalViewPr>
  <p:slideViewPr>
    <p:cSldViewPr>
      <p:cViewPr varScale="1">
        <p:scale>
          <a:sx n="120" d="100"/>
          <a:sy n="120" d="100"/>
        </p:scale>
        <p:origin x="859"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D:\Users\Administrator\Desktop\&#20840;&#29699;&#26377;&#26426;&#30789;&#29983;&#20135;&#21450;&#28040;&#36153;&#24773;&#209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6377;&#26426;&#30789;\&#26377;&#26426;&#30789;&#21333;&#20307;\&#9733;&#22269;&#20869;&#29983;&#20135;&#28040;&#36153;&#24773;&#209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生产与消费!$C$19</c:f>
              <c:strCache>
                <c:ptCount val="1"/>
                <c:pt idx="0">
                  <c:v>全球</c:v>
                </c:pt>
              </c:strCache>
            </c:strRef>
          </c:tx>
          <c:spPr>
            <a:solidFill>
              <a:srgbClr val="006600"/>
            </a:solidFill>
          </c:spPr>
          <c:invertIfNegative val="0"/>
          <c:cat>
            <c:strRef>
              <c:f>生产与消费!$B$20:$B$22</c:f>
              <c:strCache>
                <c:ptCount val="3"/>
                <c:pt idx="0">
                  <c:v>产能</c:v>
                </c:pt>
                <c:pt idx="1">
                  <c:v>产量</c:v>
                </c:pt>
                <c:pt idx="2">
                  <c:v>消费量</c:v>
                </c:pt>
              </c:strCache>
            </c:strRef>
          </c:cat>
          <c:val>
            <c:numRef>
              <c:f>生产与消费!$C$20:$C$22</c:f>
              <c:numCache>
                <c:formatCode>0.0_ </c:formatCode>
                <c:ptCount val="3"/>
                <c:pt idx="0">
                  <c:v>83</c:v>
                </c:pt>
                <c:pt idx="1">
                  <c:v>71.2</c:v>
                </c:pt>
                <c:pt idx="2">
                  <c:v>71.2</c:v>
                </c:pt>
              </c:numCache>
            </c:numRef>
          </c:val>
          <c:extLst xmlns:c16r2="http://schemas.microsoft.com/office/drawing/2015/06/chart">
            <c:ext xmlns:c16="http://schemas.microsoft.com/office/drawing/2014/chart" uri="{C3380CC4-5D6E-409C-BE32-E72D297353CC}">
              <c16:uniqueId val="{00000000-11CB-4D8B-8D28-9FF8EA1DE315}"/>
            </c:ext>
          </c:extLst>
        </c:ser>
        <c:ser>
          <c:idx val="1"/>
          <c:order val="1"/>
          <c:tx>
            <c:strRef>
              <c:f>生产与消费!$D$19</c:f>
              <c:strCache>
                <c:ptCount val="1"/>
                <c:pt idx="0">
                  <c:v>中国</c:v>
                </c:pt>
              </c:strCache>
            </c:strRef>
          </c:tx>
          <c:spPr>
            <a:solidFill>
              <a:srgbClr val="7030A0"/>
            </a:solidFill>
          </c:spPr>
          <c:invertIfNegative val="0"/>
          <c:cat>
            <c:strRef>
              <c:f>生产与消费!$B$20:$B$22</c:f>
              <c:strCache>
                <c:ptCount val="3"/>
                <c:pt idx="0">
                  <c:v>产能</c:v>
                </c:pt>
                <c:pt idx="1">
                  <c:v>产量</c:v>
                </c:pt>
                <c:pt idx="2">
                  <c:v>消费量</c:v>
                </c:pt>
              </c:strCache>
            </c:strRef>
          </c:cat>
          <c:val>
            <c:numRef>
              <c:f>生产与消费!$D$20:$D$22</c:f>
              <c:numCache>
                <c:formatCode>0.0_ </c:formatCode>
                <c:ptCount val="3"/>
                <c:pt idx="0">
                  <c:v>2.7</c:v>
                </c:pt>
                <c:pt idx="1">
                  <c:v>2</c:v>
                </c:pt>
                <c:pt idx="2">
                  <c:v>6.7700000000000014</c:v>
                </c:pt>
              </c:numCache>
            </c:numRef>
          </c:val>
          <c:extLst xmlns:c16r2="http://schemas.microsoft.com/office/drawing/2015/06/chart">
            <c:ext xmlns:c16="http://schemas.microsoft.com/office/drawing/2014/chart" uri="{C3380CC4-5D6E-409C-BE32-E72D297353CC}">
              <c16:uniqueId val="{00000001-11CB-4D8B-8D28-9FF8EA1DE315}"/>
            </c:ext>
          </c:extLst>
        </c:ser>
        <c:dLbls>
          <c:showLegendKey val="0"/>
          <c:showVal val="0"/>
          <c:showCatName val="0"/>
          <c:showSerName val="0"/>
          <c:showPercent val="0"/>
          <c:showBubbleSize val="0"/>
        </c:dLbls>
        <c:gapWidth val="150"/>
        <c:shape val="box"/>
        <c:axId val="1397491904"/>
        <c:axId val="1397488640"/>
        <c:axId val="0"/>
      </c:bar3DChart>
      <c:catAx>
        <c:axId val="1397491904"/>
        <c:scaling>
          <c:orientation val="minMax"/>
        </c:scaling>
        <c:delete val="0"/>
        <c:axPos val="b"/>
        <c:numFmt formatCode="General" sourceLinked="0"/>
        <c:majorTickMark val="none"/>
        <c:minorTickMark val="none"/>
        <c:tickLblPos val="nextTo"/>
        <c:crossAx val="1397488640"/>
        <c:crosses val="autoZero"/>
        <c:auto val="1"/>
        <c:lblAlgn val="ctr"/>
        <c:lblOffset val="100"/>
        <c:noMultiLvlLbl val="0"/>
      </c:catAx>
      <c:valAx>
        <c:axId val="1397488640"/>
        <c:scaling>
          <c:orientation val="minMax"/>
        </c:scaling>
        <c:delete val="0"/>
        <c:axPos val="l"/>
        <c:majorGridlines/>
        <c:numFmt formatCode="0.0_ " sourceLinked="1"/>
        <c:majorTickMark val="none"/>
        <c:minorTickMark val="none"/>
        <c:tickLblPos val="nextTo"/>
        <c:crossAx val="1397491904"/>
        <c:crosses val="autoZero"/>
        <c:crossBetween val="between"/>
      </c:valAx>
    </c:plotArea>
    <c:legend>
      <c:legendPos val="r"/>
      <c:overlay val="0"/>
    </c:legend>
    <c:plotVisOnly val="1"/>
    <c:dispBlanksAs val="gap"/>
    <c:showDLblsOverMax val="0"/>
  </c:chart>
  <c:spPr>
    <a:ln>
      <a:solidFill>
        <a:srgbClr val="80CB35"/>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'5年表观消费'!$C$32</c:f>
              <c:strCache>
                <c:ptCount val="1"/>
                <c:pt idx="0">
                  <c:v>平均增长率</c:v>
                </c:pt>
              </c:strCache>
            </c:strRef>
          </c:tx>
          <c:spPr>
            <a:solidFill>
              <a:srgbClr val="9A57CD"/>
            </a:solidFill>
          </c:spPr>
          <c:invertIfNegative val="0"/>
          <c:dPt>
            <c:idx val="4"/>
            <c:invertIfNegative val="0"/>
            <c:bubble3D val="0"/>
            <c:spPr>
              <a:solidFill>
                <a:srgbClr val="00B0F0"/>
              </a:solidFill>
            </c:spPr>
            <c:extLst xmlns:c16r2="http://schemas.microsoft.com/office/drawing/2015/06/chart">
              <c:ext xmlns:c16="http://schemas.microsoft.com/office/drawing/2014/chart" uri="{C3380CC4-5D6E-409C-BE32-E72D297353CC}">
                <c16:uniqueId val="{00000001-B9C8-4647-B53D-FD83687F1B25}"/>
              </c:ext>
            </c:extLst>
          </c:dPt>
          <c:dLbls>
            <c:dLbl>
              <c:idx val="0"/>
              <c:layout>
                <c:manualLayout>
                  <c:x val="2.22220034995626E-2"/>
                  <c:y val="-0.402777777777780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9C8-4647-B53D-FD83687F1B25}"/>
                </c:ext>
                <c:ext xmlns:c15="http://schemas.microsoft.com/office/drawing/2012/chart" uri="{CE6537A1-D6FC-4f65-9D91-7224C49458BB}"/>
              </c:extLst>
            </c:dLbl>
            <c:dLbl>
              <c:idx val="1"/>
              <c:layout>
                <c:manualLayout>
                  <c:x val="2.5000000000000001E-2"/>
                  <c:y val="-0.32870370370370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9C8-4647-B53D-FD83687F1B25}"/>
                </c:ext>
                <c:ext xmlns:c15="http://schemas.microsoft.com/office/drawing/2012/chart" uri="{CE6537A1-D6FC-4f65-9D91-7224C49458BB}"/>
              </c:extLst>
            </c:dLbl>
            <c:dLbl>
              <c:idx val="2"/>
              <c:layout>
                <c:manualLayout>
                  <c:x val="3.05555555555556E-2"/>
                  <c:y val="-0.2870370370370369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9C8-4647-B53D-FD83687F1B25}"/>
                </c:ext>
                <c:ext xmlns:c15="http://schemas.microsoft.com/office/drawing/2012/chart" uri="{CE6537A1-D6FC-4f65-9D91-7224C49458BB}"/>
              </c:extLst>
            </c:dLbl>
            <c:dLbl>
              <c:idx val="3"/>
              <c:layout>
                <c:manualLayout>
                  <c:x val="3.05555555555556E-2"/>
                  <c:y val="-0.1898148148148149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9C8-4647-B53D-FD83687F1B25}"/>
                </c:ext>
                <c:ext xmlns:c15="http://schemas.microsoft.com/office/drawing/2012/chart" uri="{CE6537A1-D6FC-4f65-9D91-7224C49458BB}"/>
              </c:extLst>
            </c:dLbl>
            <c:dLbl>
              <c:idx val="4"/>
              <c:layout>
                <c:manualLayout>
                  <c:x val="2.7777559055118101E-2"/>
                  <c:y val="-0.171296296296298"/>
                </c:manualLayout>
              </c:layout>
              <c:tx>
                <c:rich>
                  <a:bodyPr/>
                  <a:lstStyle/>
                  <a:p>
                    <a:pPr>
                      <a:defRPr sz="1200" b="0">
                        <a:solidFill>
                          <a:schemeClr val="tx1"/>
                        </a:solidFill>
                        <a:latin typeface="Times New Roman" pitchFamily="18" charset="0"/>
                        <a:cs typeface="Times New Roman" pitchFamily="18" charset="0"/>
                      </a:defRPr>
                    </a:pPr>
                    <a:r>
                      <a:rPr lang="en-US" altLang="en-US" sz="1200" b="0" dirty="0">
                        <a:solidFill>
                          <a:schemeClr val="tx1"/>
                        </a:solidFill>
                        <a:latin typeface="Times New Roman" pitchFamily="18" charset="0"/>
                        <a:cs typeface="Times New Roman" pitchFamily="18" charset="0"/>
                      </a:rPr>
                      <a:t>9.0%</a:t>
                    </a: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9C8-4647-B53D-FD83687F1B25}"/>
                </c:ext>
                <c:ext xmlns:c15="http://schemas.microsoft.com/office/drawing/2012/chart" uri="{CE6537A1-D6FC-4f65-9D91-7224C49458BB}"/>
              </c:extLst>
            </c:dLbl>
            <c:spPr>
              <a:noFill/>
              <a:ln>
                <a:noFill/>
              </a:ln>
              <a:effectLst/>
            </c:spPr>
            <c:txPr>
              <a:bodyPr/>
              <a:lstStyle/>
              <a:p>
                <a:pPr>
                  <a:defRPr sz="12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'5年表观消费'!$B$33:$B$37</c:f>
              <c:strCache>
                <c:ptCount val="5"/>
                <c:pt idx="0">
                  <c:v>九五</c:v>
                </c:pt>
                <c:pt idx="1">
                  <c:v>十五</c:v>
                </c:pt>
                <c:pt idx="2">
                  <c:v>十一五</c:v>
                </c:pt>
                <c:pt idx="3">
                  <c:v>十二五</c:v>
                </c:pt>
                <c:pt idx="4">
                  <c:v>十三五</c:v>
                </c:pt>
              </c:strCache>
            </c:strRef>
          </c:cat>
          <c:val>
            <c:numRef>
              <c:f>'5年表观消费'!$C$33:$C$37</c:f>
              <c:numCache>
                <c:formatCode>0.0%</c:formatCode>
                <c:ptCount val="5"/>
                <c:pt idx="0">
                  <c:v>0.328600000000002</c:v>
                </c:pt>
                <c:pt idx="1">
                  <c:v>0.25750000000000001</c:v>
                </c:pt>
                <c:pt idx="2">
                  <c:v>0.21049999999999999</c:v>
                </c:pt>
                <c:pt idx="3">
                  <c:v>0.1095</c:v>
                </c:pt>
                <c:pt idx="4">
                  <c:v>0.09</c:v>
                </c:pt>
              </c:numCache>
            </c:numRef>
          </c:val>
          <c:extLst xmlns:c16r2="http://schemas.microsoft.com/office/drawing/2015/06/chart">
            <c:ext xmlns:c16="http://schemas.microsoft.com/office/drawing/2014/chart" uri="{C3380CC4-5D6E-409C-BE32-E72D297353CC}">
              <c16:uniqueId val="{00000006-B9C8-4647-B53D-FD83687F1B25}"/>
            </c:ext>
          </c:extLst>
        </c:ser>
        <c:dLbls>
          <c:showLegendKey val="0"/>
          <c:showVal val="1"/>
          <c:showCatName val="0"/>
          <c:showSerName val="0"/>
          <c:showPercent val="0"/>
          <c:showBubbleSize val="0"/>
        </c:dLbls>
        <c:gapWidth val="75"/>
        <c:shape val="box"/>
        <c:axId val="1397480480"/>
        <c:axId val="1397490816"/>
        <c:axId val="0"/>
      </c:bar3DChart>
      <c:catAx>
        <c:axId val="1397480480"/>
        <c:scaling>
          <c:orientation val="minMax"/>
        </c:scaling>
        <c:delete val="0"/>
        <c:axPos val="b"/>
        <c:numFmt formatCode="General" sourceLinked="0"/>
        <c:majorTickMark val="none"/>
        <c:minorTickMark val="none"/>
        <c:tickLblPos val="nextTo"/>
        <c:txPr>
          <a:bodyPr/>
          <a:lstStyle/>
          <a:p>
            <a:pPr>
              <a:defRPr sz="1200"/>
            </a:pPr>
            <a:endParaRPr lang="en-US"/>
          </a:p>
        </c:txPr>
        <c:crossAx val="1397490816"/>
        <c:crosses val="autoZero"/>
        <c:auto val="1"/>
        <c:lblAlgn val="ctr"/>
        <c:lblOffset val="100"/>
        <c:noMultiLvlLbl val="0"/>
      </c:catAx>
      <c:valAx>
        <c:axId val="1397490816"/>
        <c:scaling>
          <c:orientation val="minMax"/>
        </c:scaling>
        <c:delete val="0"/>
        <c:axPos val="l"/>
        <c:numFmt formatCode="0.0%" sourceLinked="1"/>
        <c:majorTickMark val="none"/>
        <c:minorTickMark val="none"/>
        <c:tickLblPos val="nextTo"/>
        <c:txPr>
          <a:bodyPr/>
          <a:lstStyle/>
          <a:p>
            <a:pPr>
              <a:defRPr sz="1200">
                <a:latin typeface="Times New Roman" pitchFamily="18" charset="0"/>
                <a:cs typeface="Times New Roman" pitchFamily="18" charset="0"/>
              </a:defRPr>
            </a:pPr>
            <a:endParaRPr lang="en-US"/>
          </a:p>
        </c:txPr>
        <c:crossAx val="139748048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CC309-A861-49BC-B773-FBC01BD07812}"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zh-CN" altLang="en-US"/>
        </a:p>
      </dgm:t>
    </dgm:pt>
    <dgm:pt modelId="{0A724353-591B-47D2-AD00-9FB83088D666}">
      <dgm:prSet phldrT="[文本]" custT="1"/>
      <dgm:spPr/>
      <dgm:t>
        <a:bodyPr tIns="180000"/>
        <a:lstStyle/>
        <a:p>
          <a:r>
            <a:rPr lang="en-US" altLang="zh-CN" sz="2800" b="1" dirty="0">
              <a:latin typeface="Times New Roman" pitchFamily="18" charset="0"/>
              <a:cs typeface="Times New Roman" pitchFamily="18" charset="0"/>
            </a:rPr>
            <a:t>1</a:t>
          </a:r>
          <a:endParaRPr lang="zh-CN" altLang="en-US" sz="2800" b="1" dirty="0">
            <a:latin typeface="Times New Roman" pitchFamily="18" charset="0"/>
            <a:cs typeface="Times New Roman" pitchFamily="18" charset="0"/>
          </a:endParaRPr>
        </a:p>
      </dgm:t>
    </dgm:pt>
    <dgm:pt modelId="{B1D96FF1-C0CD-49D4-A16E-B8693517355C}" type="parTrans" cxnId="{F06F88CB-2CD8-427F-B097-BBDF1F7FDB93}">
      <dgm:prSet/>
      <dgm:spPr/>
      <dgm:t>
        <a:bodyPr/>
        <a:lstStyle/>
        <a:p>
          <a:endParaRPr lang="zh-CN" altLang="en-US"/>
        </a:p>
      </dgm:t>
    </dgm:pt>
    <dgm:pt modelId="{0ED57315-58AF-4665-B016-4D842DE8D210}" type="sibTrans" cxnId="{F06F88CB-2CD8-427F-B097-BBDF1F7FDB93}">
      <dgm:prSet/>
      <dgm:spPr/>
      <dgm:t>
        <a:bodyPr/>
        <a:lstStyle/>
        <a:p>
          <a:endParaRPr lang="zh-CN" altLang="en-US"/>
        </a:p>
      </dgm:t>
    </dgm:pt>
    <dgm:pt modelId="{BA056338-1C37-4C92-B77B-8135FC4B60A5}">
      <dgm:prSet phldrT="[文本]" custT="1"/>
      <dgm:spPr/>
      <dgm:t>
        <a:bodyPr tIns="180000"/>
        <a:lstStyle/>
        <a:p>
          <a:r>
            <a:rPr lang="en-US" altLang="zh-CN" sz="2800" b="1" dirty="0">
              <a:latin typeface="Times New Roman" pitchFamily="18" charset="0"/>
              <a:cs typeface="Times New Roman" pitchFamily="18" charset="0"/>
            </a:rPr>
            <a:t>2</a:t>
          </a:r>
          <a:endParaRPr lang="zh-CN" altLang="en-US" sz="2800" b="1" dirty="0">
            <a:latin typeface="Times New Roman" pitchFamily="18" charset="0"/>
            <a:cs typeface="Times New Roman" pitchFamily="18" charset="0"/>
          </a:endParaRPr>
        </a:p>
      </dgm:t>
    </dgm:pt>
    <dgm:pt modelId="{4B5DFD56-F6B4-45C6-A6DE-59D38288BCCB}" type="parTrans" cxnId="{3076CDF1-2F16-4A42-BA4A-5DA561744512}">
      <dgm:prSet/>
      <dgm:spPr/>
      <dgm:t>
        <a:bodyPr/>
        <a:lstStyle/>
        <a:p>
          <a:endParaRPr lang="zh-CN" altLang="en-US"/>
        </a:p>
      </dgm:t>
    </dgm:pt>
    <dgm:pt modelId="{063C57D8-E030-4C9D-9C64-759E1C3D2D97}" type="sibTrans" cxnId="{3076CDF1-2F16-4A42-BA4A-5DA561744512}">
      <dgm:prSet/>
      <dgm:spPr/>
      <dgm:t>
        <a:bodyPr/>
        <a:lstStyle/>
        <a:p>
          <a:endParaRPr lang="zh-CN" altLang="en-US"/>
        </a:p>
      </dgm:t>
    </dgm:pt>
    <dgm:pt modelId="{BA95AD38-4F4A-4099-B8CC-D8DC23D958D4}">
      <dgm:prSet phldrT="[文本]" custT="1"/>
      <dgm:spPr/>
      <dgm:t>
        <a:bodyPr tIns="180000"/>
        <a:lstStyle/>
        <a:p>
          <a:r>
            <a:rPr lang="en-US" altLang="zh-CN" sz="2800" b="1" dirty="0">
              <a:latin typeface="Times New Roman" pitchFamily="18" charset="0"/>
              <a:cs typeface="Times New Roman" pitchFamily="18" charset="0"/>
            </a:rPr>
            <a:t>3</a:t>
          </a:r>
          <a:endParaRPr lang="zh-CN" altLang="en-US" sz="2800" b="1" dirty="0">
            <a:latin typeface="Times New Roman" pitchFamily="18" charset="0"/>
            <a:cs typeface="Times New Roman" pitchFamily="18" charset="0"/>
          </a:endParaRPr>
        </a:p>
      </dgm:t>
    </dgm:pt>
    <dgm:pt modelId="{7AECCD8B-870C-4592-B9AA-8616FFE118CD}" type="parTrans" cxnId="{0C37E1CF-1A15-4A67-A9E2-249CF6444342}">
      <dgm:prSet/>
      <dgm:spPr/>
      <dgm:t>
        <a:bodyPr/>
        <a:lstStyle/>
        <a:p>
          <a:endParaRPr lang="zh-CN" altLang="en-US"/>
        </a:p>
      </dgm:t>
    </dgm:pt>
    <dgm:pt modelId="{ADF6DF4A-16BF-47C9-9596-5314AEFA47AA}" type="sibTrans" cxnId="{0C37E1CF-1A15-4A67-A9E2-249CF6444342}">
      <dgm:prSet/>
      <dgm:spPr/>
      <dgm:t>
        <a:bodyPr/>
        <a:lstStyle/>
        <a:p>
          <a:endParaRPr lang="zh-CN" altLang="en-US"/>
        </a:p>
      </dgm:t>
    </dgm:pt>
    <dgm:pt modelId="{54596EA2-438A-4193-9A75-2962ED9DAE40}">
      <dgm:prSet phldrT="[文本]" custT="1"/>
      <dgm:spPr/>
      <dgm:t>
        <a:bodyPr tIns="36000"/>
        <a:lstStyle/>
        <a:p>
          <a:r>
            <a:rPr lang="en-US" altLang="zh-CN" sz="2600" b="0" baseline="0" dirty="0">
              <a:latin typeface="Arial" panose="020B0604020202020204" pitchFamily="34" charset="0"/>
              <a:ea typeface="黑体" pitchFamily="2" charset="-122"/>
              <a:cs typeface="Arial" panose="020B0604020202020204" pitchFamily="34" charset="0"/>
            </a:rPr>
            <a:t>Outlook of the silicone industry</a:t>
          </a:r>
          <a:endParaRPr lang="zh-CN" altLang="en-US" sz="2600" b="0" baseline="0" dirty="0">
            <a:latin typeface="Arial" panose="020B0604020202020204" pitchFamily="34" charset="0"/>
            <a:ea typeface="黑体" pitchFamily="2" charset="-122"/>
            <a:cs typeface="Arial" panose="020B0604020202020204" pitchFamily="34" charset="0"/>
          </a:endParaRPr>
        </a:p>
      </dgm:t>
    </dgm:pt>
    <dgm:pt modelId="{73D57E4F-E776-441B-8A41-BDC70A6775B2}" type="parTrans" cxnId="{9FA2193C-E0EF-4822-8495-29EC3372A766}">
      <dgm:prSet/>
      <dgm:spPr/>
      <dgm:t>
        <a:bodyPr/>
        <a:lstStyle/>
        <a:p>
          <a:endParaRPr lang="zh-CN" altLang="en-US"/>
        </a:p>
      </dgm:t>
    </dgm:pt>
    <dgm:pt modelId="{0DE8066F-3D52-4F0A-BD46-DD8A738C5660}" type="sibTrans" cxnId="{9FA2193C-E0EF-4822-8495-29EC3372A766}">
      <dgm:prSet/>
      <dgm:spPr/>
      <dgm:t>
        <a:bodyPr/>
        <a:lstStyle/>
        <a:p>
          <a:endParaRPr lang="zh-CN" altLang="en-US"/>
        </a:p>
      </dgm:t>
    </dgm:pt>
    <dgm:pt modelId="{466DA26D-46EE-400F-9D34-1F32B30453DA}">
      <dgm:prSet/>
      <dgm:spPr/>
      <dgm:t>
        <a:bodyPr tIns="0" bIns="36000"/>
        <a:lstStyle/>
        <a:p>
          <a:endParaRPr lang="zh-CN" altLang="en-US" sz="600" dirty="0"/>
        </a:p>
      </dgm:t>
    </dgm:pt>
    <dgm:pt modelId="{79C13F81-F69C-4E73-BDD4-F87684A34D44}" type="parTrans" cxnId="{6FDD29A6-39C7-4206-9BA9-B19A1E2ABD7D}">
      <dgm:prSet/>
      <dgm:spPr/>
      <dgm:t>
        <a:bodyPr/>
        <a:lstStyle/>
        <a:p>
          <a:endParaRPr lang="zh-CN" altLang="en-US"/>
        </a:p>
      </dgm:t>
    </dgm:pt>
    <dgm:pt modelId="{AD1A3AD7-34D7-41E4-A451-9BA0B59A47F2}" type="sibTrans" cxnId="{6FDD29A6-39C7-4206-9BA9-B19A1E2ABD7D}">
      <dgm:prSet/>
      <dgm:spPr/>
      <dgm:t>
        <a:bodyPr/>
        <a:lstStyle/>
        <a:p>
          <a:endParaRPr lang="zh-CN" altLang="en-US"/>
        </a:p>
      </dgm:t>
    </dgm:pt>
    <dgm:pt modelId="{0E156C4D-5CC5-4B69-AF02-FE30B0E5BE83}">
      <dgm:prSet custT="1"/>
      <dgm:spPr/>
      <dgm:t>
        <a:bodyPr tIns="0" bIns="36000"/>
        <a:lstStyle/>
        <a:p>
          <a:r>
            <a:rPr lang="en-US" altLang="zh-CN" sz="2600" b="0" baseline="0" dirty="0">
              <a:latin typeface="Arial" panose="020B0604020202020204" pitchFamily="34" charset="0"/>
              <a:ea typeface="黑体" pitchFamily="2" charset="-122"/>
              <a:cs typeface="Arial" panose="020B0604020202020204" pitchFamily="34" charset="0"/>
            </a:rPr>
            <a:t>Overview of the Chinese silicone industry</a:t>
          </a:r>
          <a:endParaRPr lang="zh-CN" altLang="en-US" sz="2600" b="0" baseline="0" dirty="0">
            <a:latin typeface="Arial" panose="020B0604020202020204" pitchFamily="34" charset="0"/>
            <a:ea typeface="黑体" pitchFamily="2" charset="-122"/>
            <a:cs typeface="Arial" panose="020B0604020202020204" pitchFamily="34" charset="0"/>
          </a:endParaRPr>
        </a:p>
      </dgm:t>
    </dgm:pt>
    <dgm:pt modelId="{73E2721E-025B-4EC1-A5FC-E636B67CE1C4}" type="parTrans" cxnId="{61B2D21D-637C-42EB-824B-0F9B447129A7}">
      <dgm:prSet/>
      <dgm:spPr/>
      <dgm:t>
        <a:bodyPr/>
        <a:lstStyle/>
        <a:p>
          <a:endParaRPr lang="zh-CN" altLang="en-US"/>
        </a:p>
      </dgm:t>
    </dgm:pt>
    <dgm:pt modelId="{9506355A-1ECD-4280-B1D4-4A1105AFD006}" type="sibTrans" cxnId="{61B2D21D-637C-42EB-824B-0F9B447129A7}">
      <dgm:prSet/>
      <dgm:spPr/>
      <dgm:t>
        <a:bodyPr/>
        <a:lstStyle/>
        <a:p>
          <a:endParaRPr lang="zh-CN" altLang="en-US"/>
        </a:p>
      </dgm:t>
    </dgm:pt>
    <dgm:pt modelId="{558B6E63-B46E-4107-8368-6BFFBD79AEF7}">
      <dgm:prSet custT="1"/>
      <dgm:spPr/>
      <dgm:t>
        <a:bodyPr tIns="36000"/>
        <a:lstStyle/>
        <a:p>
          <a:r>
            <a:rPr lang="en-US" altLang="zh-CN" sz="2600" b="0" baseline="0" dirty="0">
              <a:latin typeface="Arial" panose="020B0604020202020204" pitchFamily="34" charset="0"/>
              <a:ea typeface="黑体" pitchFamily="2" charset="-122"/>
              <a:cs typeface="Arial" panose="020B0604020202020204" pitchFamily="34" charset="0"/>
            </a:rPr>
            <a:t>The impact of silicone on and its importance to national economy</a:t>
          </a:r>
          <a:endParaRPr lang="zh-CN" altLang="en-US" sz="2600" b="0" baseline="0" dirty="0">
            <a:latin typeface="Arial" panose="020B0604020202020204" pitchFamily="34" charset="0"/>
            <a:ea typeface="黑体" pitchFamily="2" charset="-122"/>
            <a:cs typeface="Arial" panose="020B0604020202020204" pitchFamily="34" charset="0"/>
          </a:endParaRPr>
        </a:p>
      </dgm:t>
    </dgm:pt>
    <dgm:pt modelId="{ECF68E0A-8D74-4DAC-963B-029A80444A8A}" type="parTrans" cxnId="{A94B630D-BE02-4C5F-A12C-5CD30D41BC68}">
      <dgm:prSet/>
      <dgm:spPr/>
      <dgm:t>
        <a:bodyPr/>
        <a:lstStyle/>
        <a:p>
          <a:endParaRPr lang="zh-CN" altLang="en-US"/>
        </a:p>
      </dgm:t>
    </dgm:pt>
    <dgm:pt modelId="{079478E4-BD78-4492-A9A9-89114FBB6F6C}" type="sibTrans" cxnId="{A94B630D-BE02-4C5F-A12C-5CD30D41BC68}">
      <dgm:prSet/>
      <dgm:spPr/>
      <dgm:t>
        <a:bodyPr/>
        <a:lstStyle/>
        <a:p>
          <a:endParaRPr lang="zh-CN" altLang="en-US"/>
        </a:p>
      </dgm:t>
    </dgm:pt>
    <dgm:pt modelId="{3780F376-89FA-48CC-B67E-3137F98DBA38}" type="pres">
      <dgm:prSet presAssocID="{30ECC309-A861-49BC-B773-FBC01BD07812}" presName="linearFlow" presStyleCnt="0">
        <dgm:presLayoutVars>
          <dgm:dir/>
          <dgm:animLvl val="lvl"/>
          <dgm:resizeHandles val="exact"/>
        </dgm:presLayoutVars>
      </dgm:prSet>
      <dgm:spPr/>
      <dgm:t>
        <a:bodyPr/>
        <a:lstStyle/>
        <a:p>
          <a:endParaRPr lang="zh-CN" altLang="en-US"/>
        </a:p>
      </dgm:t>
    </dgm:pt>
    <dgm:pt modelId="{92D43E8B-03C5-4196-83EC-C3DDE879F5E1}" type="pres">
      <dgm:prSet presAssocID="{0A724353-591B-47D2-AD00-9FB83088D666}" presName="composite" presStyleCnt="0"/>
      <dgm:spPr/>
    </dgm:pt>
    <dgm:pt modelId="{B2D3ABDC-6096-4679-B2CF-BD25CECCECC6}" type="pres">
      <dgm:prSet presAssocID="{0A724353-591B-47D2-AD00-9FB83088D666}" presName="parentText" presStyleLbl="alignNode1" presStyleIdx="0" presStyleCnt="3">
        <dgm:presLayoutVars>
          <dgm:chMax val="1"/>
          <dgm:bulletEnabled val="1"/>
        </dgm:presLayoutVars>
      </dgm:prSet>
      <dgm:spPr/>
      <dgm:t>
        <a:bodyPr/>
        <a:lstStyle/>
        <a:p>
          <a:endParaRPr lang="zh-CN" altLang="en-US"/>
        </a:p>
      </dgm:t>
    </dgm:pt>
    <dgm:pt modelId="{93C22B1F-F6CB-4F47-8D84-C4BAAC1B8919}" type="pres">
      <dgm:prSet presAssocID="{0A724353-591B-47D2-AD00-9FB83088D666}" presName="descendantText" presStyleLbl="alignAcc1" presStyleIdx="0" presStyleCnt="3">
        <dgm:presLayoutVars>
          <dgm:bulletEnabled val="1"/>
        </dgm:presLayoutVars>
      </dgm:prSet>
      <dgm:spPr/>
      <dgm:t>
        <a:bodyPr/>
        <a:lstStyle/>
        <a:p>
          <a:endParaRPr lang="zh-CN" altLang="en-US"/>
        </a:p>
      </dgm:t>
    </dgm:pt>
    <dgm:pt modelId="{108E34F8-5DF2-4834-9DFA-542868A056C0}" type="pres">
      <dgm:prSet presAssocID="{0ED57315-58AF-4665-B016-4D842DE8D210}" presName="sp" presStyleCnt="0"/>
      <dgm:spPr/>
    </dgm:pt>
    <dgm:pt modelId="{870F44E0-CF8D-4C4F-B10C-E4308AE05D17}" type="pres">
      <dgm:prSet presAssocID="{BA056338-1C37-4C92-B77B-8135FC4B60A5}" presName="composite" presStyleCnt="0"/>
      <dgm:spPr/>
    </dgm:pt>
    <dgm:pt modelId="{15E7BB44-2CCF-4502-8FC8-98D35E4D009A}" type="pres">
      <dgm:prSet presAssocID="{BA056338-1C37-4C92-B77B-8135FC4B60A5}" presName="parentText" presStyleLbl="alignNode1" presStyleIdx="1" presStyleCnt="3">
        <dgm:presLayoutVars>
          <dgm:chMax val="1"/>
          <dgm:bulletEnabled val="1"/>
        </dgm:presLayoutVars>
      </dgm:prSet>
      <dgm:spPr/>
      <dgm:t>
        <a:bodyPr/>
        <a:lstStyle/>
        <a:p>
          <a:endParaRPr lang="zh-CN" altLang="en-US"/>
        </a:p>
      </dgm:t>
    </dgm:pt>
    <dgm:pt modelId="{8616472C-E53E-4EE4-A744-CDC36766FFA0}" type="pres">
      <dgm:prSet presAssocID="{BA056338-1C37-4C92-B77B-8135FC4B60A5}" presName="descendantText" presStyleLbl="alignAcc1" presStyleIdx="1" presStyleCnt="3">
        <dgm:presLayoutVars>
          <dgm:bulletEnabled val="1"/>
        </dgm:presLayoutVars>
      </dgm:prSet>
      <dgm:spPr/>
      <dgm:t>
        <a:bodyPr/>
        <a:lstStyle/>
        <a:p>
          <a:endParaRPr lang="zh-CN" altLang="en-US"/>
        </a:p>
      </dgm:t>
    </dgm:pt>
    <dgm:pt modelId="{4D8C3BC0-761E-4587-9D62-3330DF0A7A85}" type="pres">
      <dgm:prSet presAssocID="{063C57D8-E030-4C9D-9C64-759E1C3D2D97}" presName="sp" presStyleCnt="0"/>
      <dgm:spPr/>
    </dgm:pt>
    <dgm:pt modelId="{BE7E0516-43B2-443B-B090-D451C0CCE7A4}" type="pres">
      <dgm:prSet presAssocID="{BA95AD38-4F4A-4099-B8CC-D8DC23D958D4}" presName="composite" presStyleCnt="0"/>
      <dgm:spPr/>
    </dgm:pt>
    <dgm:pt modelId="{842719A9-37E6-44EB-BF0D-BAA875EBA1A2}" type="pres">
      <dgm:prSet presAssocID="{BA95AD38-4F4A-4099-B8CC-D8DC23D958D4}" presName="parentText" presStyleLbl="alignNode1" presStyleIdx="2" presStyleCnt="3">
        <dgm:presLayoutVars>
          <dgm:chMax val="1"/>
          <dgm:bulletEnabled val="1"/>
        </dgm:presLayoutVars>
      </dgm:prSet>
      <dgm:spPr/>
      <dgm:t>
        <a:bodyPr/>
        <a:lstStyle/>
        <a:p>
          <a:endParaRPr lang="zh-CN" altLang="en-US"/>
        </a:p>
      </dgm:t>
    </dgm:pt>
    <dgm:pt modelId="{29BB1ED1-D4B3-40A4-9EE8-BE8620C22DA7}" type="pres">
      <dgm:prSet presAssocID="{BA95AD38-4F4A-4099-B8CC-D8DC23D958D4}" presName="descendantText" presStyleLbl="alignAcc1" presStyleIdx="2" presStyleCnt="3">
        <dgm:presLayoutVars>
          <dgm:bulletEnabled val="1"/>
        </dgm:presLayoutVars>
      </dgm:prSet>
      <dgm:spPr/>
      <dgm:t>
        <a:bodyPr/>
        <a:lstStyle/>
        <a:p>
          <a:endParaRPr lang="zh-CN" altLang="en-US"/>
        </a:p>
      </dgm:t>
    </dgm:pt>
  </dgm:ptLst>
  <dgm:cxnLst>
    <dgm:cxn modelId="{F06F88CB-2CD8-427F-B097-BBDF1F7FDB93}" srcId="{30ECC309-A861-49BC-B773-FBC01BD07812}" destId="{0A724353-591B-47D2-AD00-9FB83088D666}" srcOrd="0" destOrd="0" parTransId="{B1D96FF1-C0CD-49D4-A16E-B8693517355C}" sibTransId="{0ED57315-58AF-4665-B016-4D842DE8D210}"/>
    <dgm:cxn modelId="{3076CDF1-2F16-4A42-BA4A-5DA561744512}" srcId="{30ECC309-A861-49BC-B773-FBC01BD07812}" destId="{BA056338-1C37-4C92-B77B-8135FC4B60A5}" srcOrd="1" destOrd="0" parTransId="{4B5DFD56-F6B4-45C6-A6DE-59D38288BCCB}" sibTransId="{063C57D8-E030-4C9D-9C64-759E1C3D2D97}"/>
    <dgm:cxn modelId="{0C37E1CF-1A15-4A67-A9E2-249CF6444342}" srcId="{30ECC309-A861-49BC-B773-FBC01BD07812}" destId="{BA95AD38-4F4A-4099-B8CC-D8DC23D958D4}" srcOrd="2" destOrd="0" parTransId="{7AECCD8B-870C-4592-B9AA-8616FFE118CD}" sibTransId="{ADF6DF4A-16BF-47C9-9596-5314AEFA47AA}"/>
    <dgm:cxn modelId="{A94B630D-BE02-4C5F-A12C-5CD30D41BC68}" srcId="{BA056338-1C37-4C92-B77B-8135FC4B60A5}" destId="{558B6E63-B46E-4107-8368-6BFFBD79AEF7}" srcOrd="0" destOrd="0" parTransId="{ECF68E0A-8D74-4DAC-963B-029A80444A8A}" sibTransId="{079478E4-BD78-4492-A9A9-89114FBB6F6C}"/>
    <dgm:cxn modelId="{4B534DAF-3E30-4325-AA73-6E964035CD86}" type="presOf" srcId="{0E156C4D-5CC5-4B69-AF02-FE30B0E5BE83}" destId="{93C22B1F-F6CB-4F47-8D84-C4BAAC1B8919}" srcOrd="0" destOrd="1" presId="urn:microsoft.com/office/officeart/2005/8/layout/chevron2"/>
    <dgm:cxn modelId="{8A5EF1BD-A44E-484C-951F-55E846F0B60B}" type="presOf" srcId="{BA95AD38-4F4A-4099-B8CC-D8DC23D958D4}" destId="{842719A9-37E6-44EB-BF0D-BAA875EBA1A2}" srcOrd="0" destOrd="0" presId="urn:microsoft.com/office/officeart/2005/8/layout/chevron2"/>
    <dgm:cxn modelId="{1302A25C-C03A-4F80-8605-1276B3BD285D}" type="presOf" srcId="{54596EA2-438A-4193-9A75-2962ED9DAE40}" destId="{29BB1ED1-D4B3-40A4-9EE8-BE8620C22DA7}" srcOrd="0" destOrd="0" presId="urn:microsoft.com/office/officeart/2005/8/layout/chevron2"/>
    <dgm:cxn modelId="{4B12419F-5679-4331-BE0B-7A01B815BF09}" type="presOf" srcId="{30ECC309-A861-49BC-B773-FBC01BD07812}" destId="{3780F376-89FA-48CC-B67E-3137F98DBA38}" srcOrd="0" destOrd="0" presId="urn:microsoft.com/office/officeart/2005/8/layout/chevron2"/>
    <dgm:cxn modelId="{61B2D21D-637C-42EB-824B-0F9B447129A7}" srcId="{0A724353-591B-47D2-AD00-9FB83088D666}" destId="{0E156C4D-5CC5-4B69-AF02-FE30B0E5BE83}" srcOrd="1" destOrd="0" parTransId="{73E2721E-025B-4EC1-A5FC-E636B67CE1C4}" sibTransId="{9506355A-1ECD-4280-B1D4-4A1105AFD006}"/>
    <dgm:cxn modelId="{E12DA099-951B-4172-8255-0EF3F85817FB}" type="presOf" srcId="{BA056338-1C37-4C92-B77B-8135FC4B60A5}" destId="{15E7BB44-2CCF-4502-8FC8-98D35E4D009A}" srcOrd="0" destOrd="0" presId="urn:microsoft.com/office/officeart/2005/8/layout/chevron2"/>
    <dgm:cxn modelId="{0543D102-C60B-4156-9985-59CDC2EF1937}" type="presOf" srcId="{558B6E63-B46E-4107-8368-6BFFBD79AEF7}" destId="{8616472C-E53E-4EE4-A744-CDC36766FFA0}" srcOrd="0" destOrd="0" presId="urn:microsoft.com/office/officeart/2005/8/layout/chevron2"/>
    <dgm:cxn modelId="{9FA2193C-E0EF-4822-8495-29EC3372A766}" srcId="{BA95AD38-4F4A-4099-B8CC-D8DC23D958D4}" destId="{54596EA2-438A-4193-9A75-2962ED9DAE40}" srcOrd="0" destOrd="0" parTransId="{73D57E4F-E776-441B-8A41-BDC70A6775B2}" sibTransId="{0DE8066F-3D52-4F0A-BD46-DD8A738C5660}"/>
    <dgm:cxn modelId="{83A96DC1-5F45-4D8E-81EB-05DBBD6E0B89}" type="presOf" srcId="{466DA26D-46EE-400F-9D34-1F32B30453DA}" destId="{93C22B1F-F6CB-4F47-8D84-C4BAAC1B8919}" srcOrd="0" destOrd="0" presId="urn:microsoft.com/office/officeart/2005/8/layout/chevron2"/>
    <dgm:cxn modelId="{8F42EAB2-F407-40A3-BDBE-341A8807D16D}" type="presOf" srcId="{0A724353-591B-47D2-AD00-9FB83088D666}" destId="{B2D3ABDC-6096-4679-B2CF-BD25CECCECC6}" srcOrd="0" destOrd="0" presId="urn:microsoft.com/office/officeart/2005/8/layout/chevron2"/>
    <dgm:cxn modelId="{6FDD29A6-39C7-4206-9BA9-B19A1E2ABD7D}" srcId="{0A724353-591B-47D2-AD00-9FB83088D666}" destId="{466DA26D-46EE-400F-9D34-1F32B30453DA}" srcOrd="0" destOrd="0" parTransId="{79C13F81-F69C-4E73-BDD4-F87684A34D44}" sibTransId="{AD1A3AD7-34D7-41E4-A451-9BA0B59A47F2}"/>
    <dgm:cxn modelId="{2975CE22-98EC-4A78-A6A1-EBA359644BFF}" type="presParOf" srcId="{3780F376-89FA-48CC-B67E-3137F98DBA38}" destId="{92D43E8B-03C5-4196-83EC-C3DDE879F5E1}" srcOrd="0" destOrd="0" presId="urn:microsoft.com/office/officeart/2005/8/layout/chevron2"/>
    <dgm:cxn modelId="{62D9A0F4-252B-4134-A16D-4B45BE476F93}" type="presParOf" srcId="{92D43E8B-03C5-4196-83EC-C3DDE879F5E1}" destId="{B2D3ABDC-6096-4679-B2CF-BD25CECCECC6}" srcOrd="0" destOrd="0" presId="urn:microsoft.com/office/officeart/2005/8/layout/chevron2"/>
    <dgm:cxn modelId="{08F02ACA-0804-48FE-8D37-8FE1680C021B}" type="presParOf" srcId="{92D43E8B-03C5-4196-83EC-C3DDE879F5E1}" destId="{93C22B1F-F6CB-4F47-8D84-C4BAAC1B8919}" srcOrd="1" destOrd="0" presId="urn:microsoft.com/office/officeart/2005/8/layout/chevron2"/>
    <dgm:cxn modelId="{FDFCC8C3-2592-4340-B4E9-38001CF57A5D}" type="presParOf" srcId="{3780F376-89FA-48CC-B67E-3137F98DBA38}" destId="{108E34F8-5DF2-4834-9DFA-542868A056C0}" srcOrd="1" destOrd="0" presId="urn:microsoft.com/office/officeart/2005/8/layout/chevron2"/>
    <dgm:cxn modelId="{E5684927-C129-4140-BC26-2E062191D00D}" type="presParOf" srcId="{3780F376-89FA-48CC-B67E-3137F98DBA38}" destId="{870F44E0-CF8D-4C4F-B10C-E4308AE05D17}" srcOrd="2" destOrd="0" presId="urn:microsoft.com/office/officeart/2005/8/layout/chevron2"/>
    <dgm:cxn modelId="{7EDA6D4C-D020-49CB-AAC2-6BEE0D563E19}" type="presParOf" srcId="{870F44E0-CF8D-4C4F-B10C-E4308AE05D17}" destId="{15E7BB44-2CCF-4502-8FC8-98D35E4D009A}" srcOrd="0" destOrd="0" presId="urn:microsoft.com/office/officeart/2005/8/layout/chevron2"/>
    <dgm:cxn modelId="{0A62A572-B467-4824-8C8B-04472E366B35}" type="presParOf" srcId="{870F44E0-CF8D-4C4F-B10C-E4308AE05D17}" destId="{8616472C-E53E-4EE4-A744-CDC36766FFA0}" srcOrd="1" destOrd="0" presId="urn:microsoft.com/office/officeart/2005/8/layout/chevron2"/>
    <dgm:cxn modelId="{B8089A4B-9CFB-4798-B2A1-31BF5AFB09CD}" type="presParOf" srcId="{3780F376-89FA-48CC-B67E-3137F98DBA38}" destId="{4D8C3BC0-761E-4587-9D62-3330DF0A7A85}" srcOrd="3" destOrd="0" presId="urn:microsoft.com/office/officeart/2005/8/layout/chevron2"/>
    <dgm:cxn modelId="{2A0DB8DE-5276-4798-AFA0-62CA14B3DAEC}" type="presParOf" srcId="{3780F376-89FA-48CC-B67E-3137F98DBA38}" destId="{BE7E0516-43B2-443B-B090-D451C0CCE7A4}" srcOrd="4" destOrd="0" presId="urn:microsoft.com/office/officeart/2005/8/layout/chevron2"/>
    <dgm:cxn modelId="{87B979B8-FF66-4ACC-8CC8-104FAAF6D9F3}" type="presParOf" srcId="{BE7E0516-43B2-443B-B090-D451C0CCE7A4}" destId="{842719A9-37E6-44EB-BF0D-BAA875EBA1A2}" srcOrd="0" destOrd="0" presId="urn:microsoft.com/office/officeart/2005/8/layout/chevron2"/>
    <dgm:cxn modelId="{47A0F71D-206C-4BFB-A6CC-8537AC205D03}" type="presParOf" srcId="{BE7E0516-43B2-443B-B090-D451C0CCE7A4}" destId="{29BB1ED1-D4B3-40A4-9EE8-BE8620C22DA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CC309-A861-49BC-B773-FBC01BD07812}"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zh-CN" altLang="en-US"/>
        </a:p>
      </dgm:t>
    </dgm:pt>
    <dgm:pt modelId="{0A724353-591B-47D2-AD00-9FB83088D666}">
      <dgm:prSet phldrT="[文本]" custT="1"/>
      <dgm:spPr/>
      <dgm:t>
        <a:bodyPr tIns="180000"/>
        <a:lstStyle/>
        <a:p>
          <a:r>
            <a:rPr lang="en-US" altLang="zh-CN" sz="2800" b="1" dirty="0">
              <a:latin typeface="Times New Roman" pitchFamily="18" charset="0"/>
              <a:cs typeface="Times New Roman" pitchFamily="18" charset="0"/>
            </a:rPr>
            <a:t>1</a:t>
          </a:r>
          <a:endParaRPr lang="zh-CN" altLang="en-US" sz="2800" b="1" dirty="0">
            <a:latin typeface="Times New Roman" pitchFamily="18" charset="0"/>
            <a:cs typeface="Times New Roman" pitchFamily="18" charset="0"/>
          </a:endParaRPr>
        </a:p>
      </dgm:t>
    </dgm:pt>
    <dgm:pt modelId="{B1D96FF1-C0CD-49D4-A16E-B8693517355C}" type="parTrans" cxnId="{F06F88CB-2CD8-427F-B097-BBDF1F7FDB93}">
      <dgm:prSet/>
      <dgm:spPr/>
      <dgm:t>
        <a:bodyPr/>
        <a:lstStyle/>
        <a:p>
          <a:endParaRPr lang="zh-CN" altLang="en-US"/>
        </a:p>
      </dgm:t>
    </dgm:pt>
    <dgm:pt modelId="{0ED57315-58AF-4665-B016-4D842DE8D210}" type="sibTrans" cxnId="{F06F88CB-2CD8-427F-B097-BBDF1F7FDB93}">
      <dgm:prSet/>
      <dgm:spPr/>
      <dgm:t>
        <a:bodyPr/>
        <a:lstStyle/>
        <a:p>
          <a:endParaRPr lang="zh-CN" altLang="en-US"/>
        </a:p>
      </dgm:t>
    </dgm:pt>
    <dgm:pt modelId="{BA056338-1C37-4C92-B77B-8135FC4B60A5}">
      <dgm:prSet phldrT="[文本]" custT="1"/>
      <dgm:spPr/>
      <dgm:t>
        <a:bodyPr tIns="180000"/>
        <a:lstStyle/>
        <a:p>
          <a:r>
            <a:rPr lang="en-US" altLang="zh-CN" sz="2800" b="1" dirty="0">
              <a:latin typeface="Times New Roman" pitchFamily="18" charset="0"/>
              <a:cs typeface="Times New Roman" pitchFamily="18" charset="0"/>
            </a:rPr>
            <a:t>2</a:t>
          </a:r>
          <a:endParaRPr lang="zh-CN" altLang="en-US" sz="2800" b="1" dirty="0">
            <a:latin typeface="Times New Roman" pitchFamily="18" charset="0"/>
            <a:cs typeface="Times New Roman" pitchFamily="18" charset="0"/>
          </a:endParaRPr>
        </a:p>
      </dgm:t>
    </dgm:pt>
    <dgm:pt modelId="{4B5DFD56-F6B4-45C6-A6DE-59D38288BCCB}" type="parTrans" cxnId="{3076CDF1-2F16-4A42-BA4A-5DA561744512}">
      <dgm:prSet/>
      <dgm:spPr/>
      <dgm:t>
        <a:bodyPr/>
        <a:lstStyle/>
        <a:p>
          <a:endParaRPr lang="zh-CN" altLang="en-US"/>
        </a:p>
      </dgm:t>
    </dgm:pt>
    <dgm:pt modelId="{063C57D8-E030-4C9D-9C64-759E1C3D2D97}" type="sibTrans" cxnId="{3076CDF1-2F16-4A42-BA4A-5DA561744512}">
      <dgm:prSet/>
      <dgm:spPr/>
      <dgm:t>
        <a:bodyPr/>
        <a:lstStyle/>
        <a:p>
          <a:endParaRPr lang="zh-CN" altLang="en-US"/>
        </a:p>
      </dgm:t>
    </dgm:pt>
    <dgm:pt modelId="{BA95AD38-4F4A-4099-B8CC-D8DC23D958D4}">
      <dgm:prSet phldrT="[文本]" custT="1"/>
      <dgm:spPr/>
      <dgm:t>
        <a:bodyPr tIns="180000"/>
        <a:lstStyle/>
        <a:p>
          <a:r>
            <a:rPr lang="en-US" altLang="zh-CN" sz="2800" b="1" dirty="0">
              <a:latin typeface="Times New Roman" pitchFamily="18" charset="0"/>
              <a:cs typeface="Times New Roman" pitchFamily="18" charset="0"/>
            </a:rPr>
            <a:t>3</a:t>
          </a:r>
          <a:endParaRPr lang="zh-CN" altLang="en-US" sz="2800" b="1" dirty="0">
            <a:latin typeface="Times New Roman" pitchFamily="18" charset="0"/>
            <a:cs typeface="Times New Roman" pitchFamily="18" charset="0"/>
          </a:endParaRPr>
        </a:p>
      </dgm:t>
    </dgm:pt>
    <dgm:pt modelId="{7AECCD8B-870C-4592-B9AA-8616FFE118CD}" type="parTrans" cxnId="{0C37E1CF-1A15-4A67-A9E2-249CF6444342}">
      <dgm:prSet/>
      <dgm:spPr/>
      <dgm:t>
        <a:bodyPr/>
        <a:lstStyle/>
        <a:p>
          <a:endParaRPr lang="zh-CN" altLang="en-US"/>
        </a:p>
      </dgm:t>
    </dgm:pt>
    <dgm:pt modelId="{ADF6DF4A-16BF-47C9-9596-5314AEFA47AA}" type="sibTrans" cxnId="{0C37E1CF-1A15-4A67-A9E2-249CF6444342}">
      <dgm:prSet/>
      <dgm:spPr/>
      <dgm:t>
        <a:bodyPr/>
        <a:lstStyle/>
        <a:p>
          <a:endParaRPr lang="zh-CN" altLang="en-US"/>
        </a:p>
      </dgm:t>
    </dgm:pt>
    <dgm:pt modelId="{54596EA2-438A-4193-9A75-2962ED9DAE40}">
      <dgm:prSet phldrT="[文本]" custT="1"/>
      <dgm:spPr/>
      <dgm:t>
        <a:bodyPr tIns="36000"/>
        <a:lstStyle/>
        <a:p>
          <a:r>
            <a:rPr lang="en-US" altLang="zh-CN" sz="2600" b="0" baseline="0" dirty="0">
              <a:solidFill>
                <a:schemeClr val="bg1">
                  <a:lumMod val="65000"/>
                </a:schemeClr>
              </a:solidFill>
              <a:latin typeface="Arial" panose="020B0604020202020204" pitchFamily="34" charset="0"/>
              <a:ea typeface="黑体" pitchFamily="2" charset="-122"/>
              <a:cs typeface="Arial" panose="020B0604020202020204" pitchFamily="34" charset="0"/>
            </a:rPr>
            <a:t>Outlook of the silicone industry</a:t>
          </a:r>
          <a:endParaRPr lang="zh-CN" altLang="en-US" sz="2600" b="0" baseline="0" dirty="0">
            <a:solidFill>
              <a:schemeClr val="bg1">
                <a:lumMod val="65000"/>
              </a:schemeClr>
            </a:solidFill>
            <a:latin typeface="Arial" panose="020B0604020202020204" pitchFamily="34" charset="0"/>
            <a:ea typeface="黑体" pitchFamily="2" charset="-122"/>
            <a:cs typeface="Arial" panose="020B0604020202020204" pitchFamily="34" charset="0"/>
          </a:endParaRPr>
        </a:p>
      </dgm:t>
    </dgm:pt>
    <dgm:pt modelId="{73D57E4F-E776-441B-8A41-BDC70A6775B2}" type="parTrans" cxnId="{9FA2193C-E0EF-4822-8495-29EC3372A766}">
      <dgm:prSet/>
      <dgm:spPr/>
      <dgm:t>
        <a:bodyPr/>
        <a:lstStyle/>
        <a:p>
          <a:endParaRPr lang="zh-CN" altLang="en-US"/>
        </a:p>
      </dgm:t>
    </dgm:pt>
    <dgm:pt modelId="{0DE8066F-3D52-4F0A-BD46-DD8A738C5660}" type="sibTrans" cxnId="{9FA2193C-E0EF-4822-8495-29EC3372A766}">
      <dgm:prSet/>
      <dgm:spPr/>
      <dgm:t>
        <a:bodyPr/>
        <a:lstStyle/>
        <a:p>
          <a:endParaRPr lang="zh-CN" altLang="en-US"/>
        </a:p>
      </dgm:t>
    </dgm:pt>
    <dgm:pt modelId="{466DA26D-46EE-400F-9D34-1F32B30453DA}">
      <dgm:prSet/>
      <dgm:spPr/>
      <dgm:t>
        <a:bodyPr tIns="0" bIns="36000"/>
        <a:lstStyle/>
        <a:p>
          <a:endParaRPr lang="zh-CN" altLang="en-US" sz="600" dirty="0"/>
        </a:p>
      </dgm:t>
    </dgm:pt>
    <dgm:pt modelId="{79C13F81-F69C-4E73-BDD4-F87684A34D44}" type="parTrans" cxnId="{6FDD29A6-39C7-4206-9BA9-B19A1E2ABD7D}">
      <dgm:prSet/>
      <dgm:spPr/>
      <dgm:t>
        <a:bodyPr/>
        <a:lstStyle/>
        <a:p>
          <a:endParaRPr lang="zh-CN" altLang="en-US"/>
        </a:p>
      </dgm:t>
    </dgm:pt>
    <dgm:pt modelId="{AD1A3AD7-34D7-41E4-A451-9BA0B59A47F2}" type="sibTrans" cxnId="{6FDD29A6-39C7-4206-9BA9-B19A1E2ABD7D}">
      <dgm:prSet/>
      <dgm:spPr/>
      <dgm:t>
        <a:bodyPr/>
        <a:lstStyle/>
        <a:p>
          <a:endParaRPr lang="zh-CN" altLang="en-US"/>
        </a:p>
      </dgm:t>
    </dgm:pt>
    <dgm:pt modelId="{0E156C4D-5CC5-4B69-AF02-FE30B0E5BE83}">
      <dgm:prSet custT="1"/>
      <dgm:spPr/>
      <dgm:t>
        <a:bodyPr tIns="0" bIns="36000"/>
        <a:lstStyle/>
        <a:p>
          <a:r>
            <a:rPr lang="en-US" altLang="zh-CN" sz="2600" b="0" baseline="0" dirty="0">
              <a:solidFill>
                <a:schemeClr val="bg1">
                  <a:lumMod val="65000"/>
                </a:schemeClr>
              </a:solidFill>
              <a:latin typeface="Arial" panose="020B0604020202020204" pitchFamily="34" charset="0"/>
              <a:ea typeface="黑体" pitchFamily="2" charset="-122"/>
              <a:cs typeface="Arial" panose="020B0604020202020204" pitchFamily="34" charset="0"/>
            </a:rPr>
            <a:t>Overview of the Chinese silicone industry</a:t>
          </a:r>
          <a:endParaRPr lang="zh-CN" altLang="en-US" sz="2600" b="0" baseline="0" dirty="0">
            <a:solidFill>
              <a:schemeClr val="bg1">
                <a:lumMod val="65000"/>
              </a:schemeClr>
            </a:solidFill>
            <a:latin typeface="Arial" panose="020B0604020202020204" pitchFamily="34" charset="0"/>
            <a:ea typeface="黑体" pitchFamily="2" charset="-122"/>
            <a:cs typeface="Arial" panose="020B0604020202020204" pitchFamily="34" charset="0"/>
          </a:endParaRPr>
        </a:p>
      </dgm:t>
    </dgm:pt>
    <dgm:pt modelId="{73E2721E-025B-4EC1-A5FC-E636B67CE1C4}" type="parTrans" cxnId="{61B2D21D-637C-42EB-824B-0F9B447129A7}">
      <dgm:prSet/>
      <dgm:spPr/>
      <dgm:t>
        <a:bodyPr/>
        <a:lstStyle/>
        <a:p>
          <a:endParaRPr lang="zh-CN" altLang="en-US"/>
        </a:p>
      </dgm:t>
    </dgm:pt>
    <dgm:pt modelId="{9506355A-1ECD-4280-B1D4-4A1105AFD006}" type="sibTrans" cxnId="{61B2D21D-637C-42EB-824B-0F9B447129A7}">
      <dgm:prSet/>
      <dgm:spPr/>
      <dgm:t>
        <a:bodyPr/>
        <a:lstStyle/>
        <a:p>
          <a:endParaRPr lang="zh-CN" altLang="en-US"/>
        </a:p>
      </dgm:t>
    </dgm:pt>
    <dgm:pt modelId="{558B6E63-B46E-4107-8368-6BFFBD79AEF7}">
      <dgm:prSet custT="1"/>
      <dgm:spPr/>
      <dgm:t>
        <a:bodyPr tIns="36000"/>
        <a:lstStyle/>
        <a:p>
          <a:r>
            <a:rPr lang="en-US" altLang="zh-CN" sz="2600" b="0" baseline="0" dirty="0">
              <a:latin typeface="Arial" panose="020B0604020202020204" pitchFamily="34" charset="0"/>
              <a:ea typeface="黑体" pitchFamily="2" charset="-122"/>
              <a:cs typeface="Arial" panose="020B0604020202020204" pitchFamily="34" charset="0"/>
            </a:rPr>
            <a:t>The impact of silicone on and its importance to national economy</a:t>
          </a:r>
          <a:endParaRPr lang="zh-CN" altLang="en-US" sz="2600" b="0" baseline="0" dirty="0">
            <a:latin typeface="Arial" panose="020B0604020202020204" pitchFamily="34" charset="0"/>
            <a:ea typeface="黑体" pitchFamily="2" charset="-122"/>
            <a:cs typeface="Arial" panose="020B0604020202020204" pitchFamily="34" charset="0"/>
          </a:endParaRPr>
        </a:p>
      </dgm:t>
    </dgm:pt>
    <dgm:pt modelId="{ECF68E0A-8D74-4DAC-963B-029A80444A8A}" type="parTrans" cxnId="{A94B630D-BE02-4C5F-A12C-5CD30D41BC68}">
      <dgm:prSet/>
      <dgm:spPr/>
      <dgm:t>
        <a:bodyPr/>
        <a:lstStyle/>
        <a:p>
          <a:endParaRPr lang="zh-CN" altLang="en-US"/>
        </a:p>
      </dgm:t>
    </dgm:pt>
    <dgm:pt modelId="{079478E4-BD78-4492-A9A9-89114FBB6F6C}" type="sibTrans" cxnId="{A94B630D-BE02-4C5F-A12C-5CD30D41BC68}">
      <dgm:prSet/>
      <dgm:spPr/>
      <dgm:t>
        <a:bodyPr/>
        <a:lstStyle/>
        <a:p>
          <a:endParaRPr lang="zh-CN" altLang="en-US"/>
        </a:p>
      </dgm:t>
    </dgm:pt>
    <dgm:pt modelId="{3780F376-89FA-48CC-B67E-3137F98DBA38}" type="pres">
      <dgm:prSet presAssocID="{30ECC309-A861-49BC-B773-FBC01BD07812}" presName="linearFlow" presStyleCnt="0">
        <dgm:presLayoutVars>
          <dgm:dir/>
          <dgm:animLvl val="lvl"/>
          <dgm:resizeHandles val="exact"/>
        </dgm:presLayoutVars>
      </dgm:prSet>
      <dgm:spPr/>
      <dgm:t>
        <a:bodyPr/>
        <a:lstStyle/>
        <a:p>
          <a:endParaRPr lang="zh-CN" altLang="en-US"/>
        </a:p>
      </dgm:t>
    </dgm:pt>
    <dgm:pt modelId="{92D43E8B-03C5-4196-83EC-C3DDE879F5E1}" type="pres">
      <dgm:prSet presAssocID="{0A724353-591B-47D2-AD00-9FB83088D666}" presName="composite" presStyleCnt="0"/>
      <dgm:spPr/>
    </dgm:pt>
    <dgm:pt modelId="{B2D3ABDC-6096-4679-B2CF-BD25CECCECC6}" type="pres">
      <dgm:prSet presAssocID="{0A724353-591B-47D2-AD00-9FB83088D666}" presName="parentText" presStyleLbl="alignNode1" presStyleIdx="0" presStyleCnt="3">
        <dgm:presLayoutVars>
          <dgm:chMax val="1"/>
          <dgm:bulletEnabled val="1"/>
        </dgm:presLayoutVars>
      </dgm:prSet>
      <dgm:spPr/>
      <dgm:t>
        <a:bodyPr/>
        <a:lstStyle/>
        <a:p>
          <a:endParaRPr lang="zh-CN" altLang="en-US"/>
        </a:p>
      </dgm:t>
    </dgm:pt>
    <dgm:pt modelId="{93C22B1F-F6CB-4F47-8D84-C4BAAC1B8919}" type="pres">
      <dgm:prSet presAssocID="{0A724353-591B-47D2-AD00-9FB83088D666}" presName="descendantText" presStyleLbl="alignAcc1" presStyleIdx="0" presStyleCnt="3">
        <dgm:presLayoutVars>
          <dgm:bulletEnabled val="1"/>
        </dgm:presLayoutVars>
      </dgm:prSet>
      <dgm:spPr/>
      <dgm:t>
        <a:bodyPr/>
        <a:lstStyle/>
        <a:p>
          <a:endParaRPr lang="zh-CN" altLang="en-US"/>
        </a:p>
      </dgm:t>
    </dgm:pt>
    <dgm:pt modelId="{108E34F8-5DF2-4834-9DFA-542868A056C0}" type="pres">
      <dgm:prSet presAssocID="{0ED57315-58AF-4665-B016-4D842DE8D210}" presName="sp" presStyleCnt="0"/>
      <dgm:spPr/>
    </dgm:pt>
    <dgm:pt modelId="{870F44E0-CF8D-4C4F-B10C-E4308AE05D17}" type="pres">
      <dgm:prSet presAssocID="{BA056338-1C37-4C92-B77B-8135FC4B60A5}" presName="composite" presStyleCnt="0"/>
      <dgm:spPr/>
    </dgm:pt>
    <dgm:pt modelId="{15E7BB44-2CCF-4502-8FC8-98D35E4D009A}" type="pres">
      <dgm:prSet presAssocID="{BA056338-1C37-4C92-B77B-8135FC4B60A5}" presName="parentText" presStyleLbl="alignNode1" presStyleIdx="1" presStyleCnt="3">
        <dgm:presLayoutVars>
          <dgm:chMax val="1"/>
          <dgm:bulletEnabled val="1"/>
        </dgm:presLayoutVars>
      </dgm:prSet>
      <dgm:spPr/>
      <dgm:t>
        <a:bodyPr/>
        <a:lstStyle/>
        <a:p>
          <a:endParaRPr lang="zh-CN" altLang="en-US"/>
        </a:p>
      </dgm:t>
    </dgm:pt>
    <dgm:pt modelId="{8616472C-E53E-4EE4-A744-CDC36766FFA0}" type="pres">
      <dgm:prSet presAssocID="{BA056338-1C37-4C92-B77B-8135FC4B60A5}" presName="descendantText" presStyleLbl="alignAcc1" presStyleIdx="1" presStyleCnt="3">
        <dgm:presLayoutVars>
          <dgm:bulletEnabled val="1"/>
        </dgm:presLayoutVars>
      </dgm:prSet>
      <dgm:spPr/>
      <dgm:t>
        <a:bodyPr/>
        <a:lstStyle/>
        <a:p>
          <a:endParaRPr lang="zh-CN" altLang="en-US"/>
        </a:p>
      </dgm:t>
    </dgm:pt>
    <dgm:pt modelId="{4D8C3BC0-761E-4587-9D62-3330DF0A7A85}" type="pres">
      <dgm:prSet presAssocID="{063C57D8-E030-4C9D-9C64-759E1C3D2D97}" presName="sp" presStyleCnt="0"/>
      <dgm:spPr/>
    </dgm:pt>
    <dgm:pt modelId="{BE7E0516-43B2-443B-B090-D451C0CCE7A4}" type="pres">
      <dgm:prSet presAssocID="{BA95AD38-4F4A-4099-B8CC-D8DC23D958D4}" presName="composite" presStyleCnt="0"/>
      <dgm:spPr/>
    </dgm:pt>
    <dgm:pt modelId="{842719A9-37E6-44EB-BF0D-BAA875EBA1A2}" type="pres">
      <dgm:prSet presAssocID="{BA95AD38-4F4A-4099-B8CC-D8DC23D958D4}" presName="parentText" presStyleLbl="alignNode1" presStyleIdx="2" presStyleCnt="3">
        <dgm:presLayoutVars>
          <dgm:chMax val="1"/>
          <dgm:bulletEnabled val="1"/>
        </dgm:presLayoutVars>
      </dgm:prSet>
      <dgm:spPr/>
      <dgm:t>
        <a:bodyPr/>
        <a:lstStyle/>
        <a:p>
          <a:endParaRPr lang="zh-CN" altLang="en-US"/>
        </a:p>
      </dgm:t>
    </dgm:pt>
    <dgm:pt modelId="{29BB1ED1-D4B3-40A4-9EE8-BE8620C22DA7}" type="pres">
      <dgm:prSet presAssocID="{BA95AD38-4F4A-4099-B8CC-D8DC23D958D4}" presName="descendantText" presStyleLbl="alignAcc1" presStyleIdx="2" presStyleCnt="3">
        <dgm:presLayoutVars>
          <dgm:bulletEnabled val="1"/>
        </dgm:presLayoutVars>
      </dgm:prSet>
      <dgm:spPr/>
      <dgm:t>
        <a:bodyPr/>
        <a:lstStyle/>
        <a:p>
          <a:endParaRPr lang="zh-CN" altLang="en-US"/>
        </a:p>
      </dgm:t>
    </dgm:pt>
  </dgm:ptLst>
  <dgm:cxnLst>
    <dgm:cxn modelId="{D90856AE-A1CA-4BB7-B83B-03907419DC75}" type="presOf" srcId="{BA95AD38-4F4A-4099-B8CC-D8DC23D958D4}" destId="{842719A9-37E6-44EB-BF0D-BAA875EBA1A2}" srcOrd="0" destOrd="0" presId="urn:microsoft.com/office/officeart/2005/8/layout/chevron2"/>
    <dgm:cxn modelId="{6FDD29A6-39C7-4206-9BA9-B19A1E2ABD7D}" srcId="{0A724353-591B-47D2-AD00-9FB83088D666}" destId="{466DA26D-46EE-400F-9D34-1F32B30453DA}" srcOrd="0" destOrd="0" parTransId="{79C13F81-F69C-4E73-BDD4-F87684A34D44}" sibTransId="{AD1A3AD7-34D7-41E4-A451-9BA0B59A47F2}"/>
    <dgm:cxn modelId="{F84C1594-80AF-435B-9773-9A2C6098337B}" type="presOf" srcId="{30ECC309-A861-49BC-B773-FBC01BD07812}" destId="{3780F376-89FA-48CC-B67E-3137F98DBA38}" srcOrd="0" destOrd="0" presId="urn:microsoft.com/office/officeart/2005/8/layout/chevron2"/>
    <dgm:cxn modelId="{2A14573B-5241-431D-893A-1370F6A5606C}" type="presOf" srcId="{BA056338-1C37-4C92-B77B-8135FC4B60A5}" destId="{15E7BB44-2CCF-4502-8FC8-98D35E4D009A}" srcOrd="0" destOrd="0" presId="urn:microsoft.com/office/officeart/2005/8/layout/chevron2"/>
    <dgm:cxn modelId="{F06F88CB-2CD8-427F-B097-BBDF1F7FDB93}" srcId="{30ECC309-A861-49BC-B773-FBC01BD07812}" destId="{0A724353-591B-47D2-AD00-9FB83088D666}" srcOrd="0" destOrd="0" parTransId="{B1D96FF1-C0CD-49D4-A16E-B8693517355C}" sibTransId="{0ED57315-58AF-4665-B016-4D842DE8D210}"/>
    <dgm:cxn modelId="{0A1ABC6F-93CF-44F1-887C-C9438E84B12A}" type="presOf" srcId="{466DA26D-46EE-400F-9D34-1F32B30453DA}" destId="{93C22B1F-F6CB-4F47-8D84-C4BAAC1B8919}" srcOrd="0" destOrd="0" presId="urn:microsoft.com/office/officeart/2005/8/layout/chevron2"/>
    <dgm:cxn modelId="{CB188E02-AF68-4A83-8AEC-3047F6F51A35}" type="presOf" srcId="{0A724353-591B-47D2-AD00-9FB83088D666}" destId="{B2D3ABDC-6096-4679-B2CF-BD25CECCECC6}" srcOrd="0" destOrd="0" presId="urn:microsoft.com/office/officeart/2005/8/layout/chevron2"/>
    <dgm:cxn modelId="{E08F087A-4E40-46ED-A8CA-76F5E9030790}" type="presOf" srcId="{558B6E63-B46E-4107-8368-6BFFBD79AEF7}" destId="{8616472C-E53E-4EE4-A744-CDC36766FFA0}" srcOrd="0" destOrd="0" presId="urn:microsoft.com/office/officeart/2005/8/layout/chevron2"/>
    <dgm:cxn modelId="{9FA2193C-E0EF-4822-8495-29EC3372A766}" srcId="{BA95AD38-4F4A-4099-B8CC-D8DC23D958D4}" destId="{54596EA2-438A-4193-9A75-2962ED9DAE40}" srcOrd="0" destOrd="0" parTransId="{73D57E4F-E776-441B-8A41-BDC70A6775B2}" sibTransId="{0DE8066F-3D52-4F0A-BD46-DD8A738C5660}"/>
    <dgm:cxn modelId="{4966FBE5-F06C-4FDB-ABF8-E2A9C5EFBDBD}" type="presOf" srcId="{54596EA2-438A-4193-9A75-2962ED9DAE40}" destId="{29BB1ED1-D4B3-40A4-9EE8-BE8620C22DA7}" srcOrd="0" destOrd="0" presId="urn:microsoft.com/office/officeart/2005/8/layout/chevron2"/>
    <dgm:cxn modelId="{A94B630D-BE02-4C5F-A12C-5CD30D41BC68}" srcId="{BA056338-1C37-4C92-B77B-8135FC4B60A5}" destId="{558B6E63-B46E-4107-8368-6BFFBD79AEF7}" srcOrd="0" destOrd="0" parTransId="{ECF68E0A-8D74-4DAC-963B-029A80444A8A}" sibTransId="{079478E4-BD78-4492-A9A9-89114FBB6F6C}"/>
    <dgm:cxn modelId="{0C37E1CF-1A15-4A67-A9E2-249CF6444342}" srcId="{30ECC309-A861-49BC-B773-FBC01BD07812}" destId="{BA95AD38-4F4A-4099-B8CC-D8DC23D958D4}" srcOrd="2" destOrd="0" parTransId="{7AECCD8B-870C-4592-B9AA-8616FFE118CD}" sibTransId="{ADF6DF4A-16BF-47C9-9596-5314AEFA47AA}"/>
    <dgm:cxn modelId="{61B2D21D-637C-42EB-824B-0F9B447129A7}" srcId="{0A724353-591B-47D2-AD00-9FB83088D666}" destId="{0E156C4D-5CC5-4B69-AF02-FE30B0E5BE83}" srcOrd="1" destOrd="0" parTransId="{73E2721E-025B-4EC1-A5FC-E636B67CE1C4}" sibTransId="{9506355A-1ECD-4280-B1D4-4A1105AFD006}"/>
    <dgm:cxn modelId="{F4ED75C1-3B1A-4384-9FD6-9900A506BFF6}" type="presOf" srcId="{0E156C4D-5CC5-4B69-AF02-FE30B0E5BE83}" destId="{93C22B1F-F6CB-4F47-8D84-C4BAAC1B8919}" srcOrd="0" destOrd="1" presId="urn:microsoft.com/office/officeart/2005/8/layout/chevron2"/>
    <dgm:cxn modelId="{3076CDF1-2F16-4A42-BA4A-5DA561744512}" srcId="{30ECC309-A861-49BC-B773-FBC01BD07812}" destId="{BA056338-1C37-4C92-B77B-8135FC4B60A5}" srcOrd="1" destOrd="0" parTransId="{4B5DFD56-F6B4-45C6-A6DE-59D38288BCCB}" sibTransId="{063C57D8-E030-4C9D-9C64-759E1C3D2D97}"/>
    <dgm:cxn modelId="{D0371BB8-A4C4-4DE9-9872-B1DA19622F30}" type="presParOf" srcId="{3780F376-89FA-48CC-B67E-3137F98DBA38}" destId="{92D43E8B-03C5-4196-83EC-C3DDE879F5E1}" srcOrd="0" destOrd="0" presId="urn:microsoft.com/office/officeart/2005/8/layout/chevron2"/>
    <dgm:cxn modelId="{CE235C1A-C46F-495A-83B3-F8EC1E99387D}" type="presParOf" srcId="{92D43E8B-03C5-4196-83EC-C3DDE879F5E1}" destId="{B2D3ABDC-6096-4679-B2CF-BD25CECCECC6}" srcOrd="0" destOrd="0" presId="urn:microsoft.com/office/officeart/2005/8/layout/chevron2"/>
    <dgm:cxn modelId="{E7FCD1C6-49B8-4735-B4E9-2522DEDFC919}" type="presParOf" srcId="{92D43E8B-03C5-4196-83EC-C3DDE879F5E1}" destId="{93C22B1F-F6CB-4F47-8D84-C4BAAC1B8919}" srcOrd="1" destOrd="0" presId="urn:microsoft.com/office/officeart/2005/8/layout/chevron2"/>
    <dgm:cxn modelId="{91B6C18D-638B-461E-AB32-05F4371DF83A}" type="presParOf" srcId="{3780F376-89FA-48CC-B67E-3137F98DBA38}" destId="{108E34F8-5DF2-4834-9DFA-542868A056C0}" srcOrd="1" destOrd="0" presId="urn:microsoft.com/office/officeart/2005/8/layout/chevron2"/>
    <dgm:cxn modelId="{7BA41F1E-06BE-49BE-9BC6-CD23FF9EA0D2}" type="presParOf" srcId="{3780F376-89FA-48CC-B67E-3137F98DBA38}" destId="{870F44E0-CF8D-4C4F-B10C-E4308AE05D17}" srcOrd="2" destOrd="0" presId="urn:microsoft.com/office/officeart/2005/8/layout/chevron2"/>
    <dgm:cxn modelId="{B97782C3-295B-40F2-A0FB-92ABF387D927}" type="presParOf" srcId="{870F44E0-CF8D-4C4F-B10C-E4308AE05D17}" destId="{15E7BB44-2CCF-4502-8FC8-98D35E4D009A}" srcOrd="0" destOrd="0" presId="urn:microsoft.com/office/officeart/2005/8/layout/chevron2"/>
    <dgm:cxn modelId="{CE5CA33F-88FD-433C-9038-B2737DCF94D7}" type="presParOf" srcId="{870F44E0-CF8D-4C4F-B10C-E4308AE05D17}" destId="{8616472C-E53E-4EE4-A744-CDC36766FFA0}" srcOrd="1" destOrd="0" presId="urn:microsoft.com/office/officeart/2005/8/layout/chevron2"/>
    <dgm:cxn modelId="{40B24B92-28BE-44C9-8E3B-3A9A4954BAED}" type="presParOf" srcId="{3780F376-89FA-48CC-B67E-3137F98DBA38}" destId="{4D8C3BC0-761E-4587-9D62-3330DF0A7A85}" srcOrd="3" destOrd="0" presId="urn:microsoft.com/office/officeart/2005/8/layout/chevron2"/>
    <dgm:cxn modelId="{6CC2754A-0BC0-4D67-B9BA-1996BE66F1D8}" type="presParOf" srcId="{3780F376-89FA-48CC-B67E-3137F98DBA38}" destId="{BE7E0516-43B2-443B-B090-D451C0CCE7A4}" srcOrd="4" destOrd="0" presId="urn:microsoft.com/office/officeart/2005/8/layout/chevron2"/>
    <dgm:cxn modelId="{565E5BA6-2E4F-460C-9FBA-0043DD44BE23}" type="presParOf" srcId="{BE7E0516-43B2-443B-B090-D451C0CCE7A4}" destId="{842719A9-37E6-44EB-BF0D-BAA875EBA1A2}" srcOrd="0" destOrd="0" presId="urn:microsoft.com/office/officeart/2005/8/layout/chevron2"/>
    <dgm:cxn modelId="{2710EF26-458E-4C45-870A-96CDF83C1E01}" type="presParOf" srcId="{BE7E0516-43B2-443B-B090-D451C0CCE7A4}" destId="{29BB1ED1-D4B3-40A4-9EE8-BE8620C22DA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1409AB-0F1D-45DC-B29E-CC782E448E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68BC70E3-AAA7-4EFC-9F27-8A3DA9C788D1}">
      <dgm:prSet phldrT="[文本]" custT="1"/>
      <dgm:spPr>
        <a:noFill/>
        <a:ln w="19050"/>
      </dgm:spPr>
      <dgm:t>
        <a:bodyPr lIns="180000" rIns="108000"/>
        <a:lstStyle/>
        <a:p>
          <a:pPr algn="l">
            <a:lnSpc>
              <a:spcPts val="3500"/>
            </a:lnSpc>
            <a:spcAft>
              <a:spcPts val="0"/>
            </a:spcAft>
          </a:pPr>
          <a:r>
            <a:rPr lang="en-US" altLang="zh-CN" sz="2000" b="1" baseline="0" dirty="0">
              <a:solidFill>
                <a:srgbClr val="004C00"/>
              </a:solidFill>
              <a:latin typeface="Times New Roman" pitchFamily="18" charset="0"/>
              <a:ea typeface="+mn-ea"/>
            </a:rPr>
            <a:t>Proved reserves: 3.5bil tons</a:t>
          </a:r>
        </a:p>
        <a:p>
          <a:pPr algn="just">
            <a:lnSpc>
              <a:spcPts val="3500"/>
            </a:lnSpc>
            <a:spcAft>
              <a:spcPts val="0"/>
            </a:spcAft>
          </a:pPr>
          <a:r>
            <a:rPr lang="en-US" altLang="zh-CN" sz="2000" b="1" baseline="0" dirty="0">
              <a:solidFill>
                <a:srgbClr val="004C00"/>
              </a:solidFill>
              <a:latin typeface="Times New Roman" pitchFamily="18" charset="0"/>
              <a:ea typeface="+mn-ea"/>
            </a:rPr>
            <a:t>Reserves: 1.5%</a:t>
          </a:r>
        </a:p>
        <a:p>
          <a:pPr algn="just">
            <a:lnSpc>
              <a:spcPts val="3500"/>
            </a:lnSpc>
            <a:spcAft>
              <a:spcPts val="0"/>
            </a:spcAft>
          </a:pPr>
          <a:r>
            <a:rPr lang="en-US" altLang="zh-CN" sz="2000" b="1" baseline="0" dirty="0">
              <a:solidFill>
                <a:srgbClr val="004C00"/>
              </a:solidFill>
              <a:latin typeface="Times New Roman" pitchFamily="18" charset="0"/>
              <a:ea typeface="+mn-ea"/>
            </a:rPr>
            <a:t>Production: 4.3%</a:t>
          </a:r>
        </a:p>
        <a:p>
          <a:pPr algn="just">
            <a:lnSpc>
              <a:spcPts val="3500"/>
            </a:lnSpc>
            <a:spcAft>
              <a:spcPts val="0"/>
            </a:spcAft>
          </a:pPr>
          <a:r>
            <a:rPr lang="en-US" altLang="zh-CN" sz="2000" b="1" baseline="0" dirty="0">
              <a:solidFill>
                <a:srgbClr val="004C00"/>
              </a:solidFill>
              <a:latin typeface="Times New Roman" pitchFamily="18" charset="0"/>
              <a:ea typeface="+mn-ea"/>
            </a:rPr>
            <a:t>Consumption: 12.8%</a:t>
          </a:r>
          <a:endParaRPr lang="zh-CN" altLang="en-US" sz="2000" b="1" baseline="0" dirty="0">
            <a:solidFill>
              <a:srgbClr val="004C00"/>
            </a:solidFill>
            <a:latin typeface="Times New Roman" pitchFamily="18" charset="0"/>
            <a:ea typeface="+mn-ea"/>
          </a:endParaRPr>
        </a:p>
      </dgm:t>
    </dgm:pt>
    <dgm:pt modelId="{9B994336-266E-447A-8ADA-0719EBF49B8A}" type="parTrans" cxnId="{355FF055-B747-43F0-9914-88465D043FF1}">
      <dgm:prSet/>
      <dgm:spPr/>
      <dgm:t>
        <a:bodyPr/>
        <a:lstStyle/>
        <a:p>
          <a:endParaRPr lang="zh-CN" altLang="en-US"/>
        </a:p>
      </dgm:t>
    </dgm:pt>
    <dgm:pt modelId="{8C1A20D8-4995-4A9D-ADFB-45971BCFEF3F}" type="sibTrans" cxnId="{355FF055-B747-43F0-9914-88465D043FF1}">
      <dgm:prSet/>
      <dgm:spPr/>
      <dgm:t>
        <a:bodyPr/>
        <a:lstStyle/>
        <a:p>
          <a:endParaRPr lang="zh-CN" altLang="en-US"/>
        </a:p>
      </dgm:t>
    </dgm:pt>
    <dgm:pt modelId="{962CAEC0-0254-4132-BFF1-B81F52A874ED}" type="pres">
      <dgm:prSet presAssocID="{601409AB-0F1D-45DC-B29E-CC782E448E7A}" presName="linear" presStyleCnt="0">
        <dgm:presLayoutVars>
          <dgm:animLvl val="lvl"/>
          <dgm:resizeHandles val="exact"/>
        </dgm:presLayoutVars>
      </dgm:prSet>
      <dgm:spPr/>
      <dgm:t>
        <a:bodyPr/>
        <a:lstStyle/>
        <a:p>
          <a:endParaRPr lang="zh-CN" altLang="en-US"/>
        </a:p>
      </dgm:t>
    </dgm:pt>
    <dgm:pt modelId="{FD690D56-7F39-4AB4-AEB5-D5942E6F93BA}" type="pres">
      <dgm:prSet presAssocID="{68BC70E3-AAA7-4EFC-9F27-8A3DA9C788D1}" presName="parentText" presStyleLbl="node1" presStyleIdx="0" presStyleCnt="1" custLinFactNeighborX="-3846" custLinFactNeighborY="-1760">
        <dgm:presLayoutVars>
          <dgm:chMax val="0"/>
          <dgm:bulletEnabled val="1"/>
        </dgm:presLayoutVars>
      </dgm:prSet>
      <dgm:spPr/>
      <dgm:t>
        <a:bodyPr/>
        <a:lstStyle/>
        <a:p>
          <a:endParaRPr lang="zh-CN" altLang="en-US"/>
        </a:p>
      </dgm:t>
    </dgm:pt>
  </dgm:ptLst>
  <dgm:cxnLst>
    <dgm:cxn modelId="{355FF055-B747-43F0-9914-88465D043FF1}" srcId="{601409AB-0F1D-45DC-B29E-CC782E448E7A}" destId="{68BC70E3-AAA7-4EFC-9F27-8A3DA9C788D1}" srcOrd="0" destOrd="0" parTransId="{9B994336-266E-447A-8ADA-0719EBF49B8A}" sibTransId="{8C1A20D8-4995-4A9D-ADFB-45971BCFEF3F}"/>
    <dgm:cxn modelId="{A06CEE91-9A76-452D-BD4A-47C1D92B5382}" type="presOf" srcId="{601409AB-0F1D-45DC-B29E-CC782E448E7A}" destId="{962CAEC0-0254-4132-BFF1-B81F52A874ED}" srcOrd="0" destOrd="0" presId="urn:microsoft.com/office/officeart/2005/8/layout/vList2"/>
    <dgm:cxn modelId="{503BFBD2-05B0-4B85-94AD-F79A0F5A1565}" type="presOf" srcId="{68BC70E3-AAA7-4EFC-9F27-8A3DA9C788D1}" destId="{FD690D56-7F39-4AB4-AEB5-D5942E6F93BA}" srcOrd="0" destOrd="0" presId="urn:microsoft.com/office/officeart/2005/8/layout/vList2"/>
    <dgm:cxn modelId="{77757699-E7E7-42B7-B5FD-AE8EA86D84BF}" type="presParOf" srcId="{962CAEC0-0254-4132-BFF1-B81F52A874ED}" destId="{FD690D56-7F39-4AB4-AEB5-D5942E6F93B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CC309-A861-49BC-B773-FBC01BD07812}"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zh-CN" altLang="en-US"/>
        </a:p>
      </dgm:t>
    </dgm:pt>
    <dgm:pt modelId="{0A724353-591B-47D2-AD00-9FB83088D666}">
      <dgm:prSet phldrT="[文本]" custT="1"/>
      <dgm:spPr/>
      <dgm:t>
        <a:bodyPr tIns="180000"/>
        <a:lstStyle/>
        <a:p>
          <a:r>
            <a:rPr lang="en-US" altLang="zh-CN" sz="2800" b="1" dirty="0">
              <a:latin typeface="Times New Roman" pitchFamily="18" charset="0"/>
              <a:cs typeface="Times New Roman" pitchFamily="18" charset="0"/>
            </a:rPr>
            <a:t>1</a:t>
          </a:r>
          <a:endParaRPr lang="zh-CN" altLang="en-US" sz="2800" b="1" dirty="0">
            <a:latin typeface="Times New Roman" pitchFamily="18" charset="0"/>
            <a:cs typeface="Times New Roman" pitchFamily="18" charset="0"/>
          </a:endParaRPr>
        </a:p>
      </dgm:t>
    </dgm:pt>
    <dgm:pt modelId="{B1D96FF1-C0CD-49D4-A16E-B8693517355C}" type="parTrans" cxnId="{F06F88CB-2CD8-427F-B097-BBDF1F7FDB93}">
      <dgm:prSet/>
      <dgm:spPr/>
      <dgm:t>
        <a:bodyPr/>
        <a:lstStyle/>
        <a:p>
          <a:endParaRPr lang="zh-CN" altLang="en-US"/>
        </a:p>
      </dgm:t>
    </dgm:pt>
    <dgm:pt modelId="{0ED57315-58AF-4665-B016-4D842DE8D210}" type="sibTrans" cxnId="{F06F88CB-2CD8-427F-B097-BBDF1F7FDB93}">
      <dgm:prSet/>
      <dgm:spPr/>
      <dgm:t>
        <a:bodyPr/>
        <a:lstStyle/>
        <a:p>
          <a:endParaRPr lang="zh-CN" altLang="en-US"/>
        </a:p>
      </dgm:t>
    </dgm:pt>
    <dgm:pt modelId="{BA056338-1C37-4C92-B77B-8135FC4B60A5}">
      <dgm:prSet phldrT="[文本]" custT="1"/>
      <dgm:spPr/>
      <dgm:t>
        <a:bodyPr tIns="180000"/>
        <a:lstStyle/>
        <a:p>
          <a:r>
            <a:rPr lang="en-US" altLang="zh-CN" sz="2800" b="1" dirty="0">
              <a:latin typeface="Times New Roman" pitchFamily="18" charset="0"/>
              <a:cs typeface="Times New Roman" pitchFamily="18" charset="0"/>
            </a:rPr>
            <a:t>2</a:t>
          </a:r>
          <a:endParaRPr lang="zh-CN" altLang="en-US" sz="2800" b="1" dirty="0">
            <a:latin typeface="Times New Roman" pitchFamily="18" charset="0"/>
            <a:cs typeface="Times New Roman" pitchFamily="18" charset="0"/>
          </a:endParaRPr>
        </a:p>
      </dgm:t>
    </dgm:pt>
    <dgm:pt modelId="{4B5DFD56-F6B4-45C6-A6DE-59D38288BCCB}" type="parTrans" cxnId="{3076CDF1-2F16-4A42-BA4A-5DA561744512}">
      <dgm:prSet/>
      <dgm:spPr/>
      <dgm:t>
        <a:bodyPr/>
        <a:lstStyle/>
        <a:p>
          <a:endParaRPr lang="zh-CN" altLang="en-US"/>
        </a:p>
      </dgm:t>
    </dgm:pt>
    <dgm:pt modelId="{063C57D8-E030-4C9D-9C64-759E1C3D2D97}" type="sibTrans" cxnId="{3076CDF1-2F16-4A42-BA4A-5DA561744512}">
      <dgm:prSet/>
      <dgm:spPr/>
      <dgm:t>
        <a:bodyPr/>
        <a:lstStyle/>
        <a:p>
          <a:endParaRPr lang="zh-CN" altLang="en-US"/>
        </a:p>
      </dgm:t>
    </dgm:pt>
    <dgm:pt modelId="{BA95AD38-4F4A-4099-B8CC-D8DC23D958D4}">
      <dgm:prSet phldrT="[文本]" custT="1"/>
      <dgm:spPr/>
      <dgm:t>
        <a:bodyPr tIns="180000"/>
        <a:lstStyle/>
        <a:p>
          <a:r>
            <a:rPr lang="en-US" altLang="zh-CN" sz="2800" b="1" dirty="0">
              <a:latin typeface="Times New Roman" pitchFamily="18" charset="0"/>
              <a:cs typeface="Times New Roman" pitchFamily="18" charset="0"/>
            </a:rPr>
            <a:t>3</a:t>
          </a:r>
          <a:endParaRPr lang="zh-CN" altLang="en-US" sz="2800" b="1" dirty="0">
            <a:latin typeface="Times New Roman" pitchFamily="18" charset="0"/>
            <a:cs typeface="Times New Roman" pitchFamily="18" charset="0"/>
          </a:endParaRPr>
        </a:p>
      </dgm:t>
    </dgm:pt>
    <dgm:pt modelId="{7AECCD8B-870C-4592-B9AA-8616FFE118CD}" type="parTrans" cxnId="{0C37E1CF-1A15-4A67-A9E2-249CF6444342}">
      <dgm:prSet/>
      <dgm:spPr/>
      <dgm:t>
        <a:bodyPr/>
        <a:lstStyle/>
        <a:p>
          <a:endParaRPr lang="zh-CN" altLang="en-US"/>
        </a:p>
      </dgm:t>
    </dgm:pt>
    <dgm:pt modelId="{ADF6DF4A-16BF-47C9-9596-5314AEFA47AA}" type="sibTrans" cxnId="{0C37E1CF-1A15-4A67-A9E2-249CF6444342}">
      <dgm:prSet/>
      <dgm:spPr/>
      <dgm:t>
        <a:bodyPr/>
        <a:lstStyle/>
        <a:p>
          <a:endParaRPr lang="zh-CN" altLang="en-US"/>
        </a:p>
      </dgm:t>
    </dgm:pt>
    <dgm:pt modelId="{54596EA2-438A-4193-9A75-2962ED9DAE40}">
      <dgm:prSet phldrT="[文本]" custT="1"/>
      <dgm:spPr/>
      <dgm:t>
        <a:bodyPr tIns="36000"/>
        <a:lstStyle/>
        <a:p>
          <a:r>
            <a:rPr lang="en-US" altLang="zh-CN" sz="2600" b="0" baseline="0" dirty="0">
              <a:solidFill>
                <a:schemeClr val="tx1"/>
              </a:solidFill>
              <a:latin typeface="Arial" panose="020B0604020202020204" pitchFamily="34" charset="0"/>
              <a:ea typeface="黑体" pitchFamily="2" charset="-122"/>
              <a:cs typeface="Arial" panose="020B0604020202020204" pitchFamily="34" charset="0"/>
            </a:rPr>
            <a:t>Outlook of the silicone industry</a:t>
          </a:r>
          <a:endParaRPr lang="zh-CN" altLang="en-US" sz="2600" b="0" baseline="0" dirty="0">
            <a:solidFill>
              <a:schemeClr val="tx1"/>
            </a:solidFill>
            <a:latin typeface="Arial" panose="020B0604020202020204" pitchFamily="34" charset="0"/>
            <a:ea typeface="黑体" pitchFamily="2" charset="-122"/>
            <a:cs typeface="Arial" panose="020B0604020202020204" pitchFamily="34" charset="0"/>
          </a:endParaRPr>
        </a:p>
      </dgm:t>
    </dgm:pt>
    <dgm:pt modelId="{73D57E4F-E776-441B-8A41-BDC70A6775B2}" type="parTrans" cxnId="{9FA2193C-E0EF-4822-8495-29EC3372A766}">
      <dgm:prSet/>
      <dgm:spPr/>
      <dgm:t>
        <a:bodyPr/>
        <a:lstStyle/>
        <a:p>
          <a:endParaRPr lang="zh-CN" altLang="en-US"/>
        </a:p>
      </dgm:t>
    </dgm:pt>
    <dgm:pt modelId="{0DE8066F-3D52-4F0A-BD46-DD8A738C5660}" type="sibTrans" cxnId="{9FA2193C-E0EF-4822-8495-29EC3372A766}">
      <dgm:prSet/>
      <dgm:spPr/>
      <dgm:t>
        <a:bodyPr/>
        <a:lstStyle/>
        <a:p>
          <a:endParaRPr lang="zh-CN" altLang="en-US"/>
        </a:p>
      </dgm:t>
    </dgm:pt>
    <dgm:pt modelId="{466DA26D-46EE-400F-9D34-1F32B30453DA}">
      <dgm:prSet/>
      <dgm:spPr/>
      <dgm:t>
        <a:bodyPr tIns="0" bIns="36000"/>
        <a:lstStyle/>
        <a:p>
          <a:endParaRPr lang="zh-CN" altLang="en-US" sz="600" dirty="0"/>
        </a:p>
      </dgm:t>
    </dgm:pt>
    <dgm:pt modelId="{79C13F81-F69C-4E73-BDD4-F87684A34D44}" type="parTrans" cxnId="{6FDD29A6-39C7-4206-9BA9-B19A1E2ABD7D}">
      <dgm:prSet/>
      <dgm:spPr/>
      <dgm:t>
        <a:bodyPr/>
        <a:lstStyle/>
        <a:p>
          <a:endParaRPr lang="zh-CN" altLang="en-US"/>
        </a:p>
      </dgm:t>
    </dgm:pt>
    <dgm:pt modelId="{AD1A3AD7-34D7-41E4-A451-9BA0B59A47F2}" type="sibTrans" cxnId="{6FDD29A6-39C7-4206-9BA9-B19A1E2ABD7D}">
      <dgm:prSet/>
      <dgm:spPr/>
      <dgm:t>
        <a:bodyPr/>
        <a:lstStyle/>
        <a:p>
          <a:endParaRPr lang="zh-CN" altLang="en-US"/>
        </a:p>
      </dgm:t>
    </dgm:pt>
    <dgm:pt modelId="{0E156C4D-5CC5-4B69-AF02-FE30B0E5BE83}">
      <dgm:prSet custT="1"/>
      <dgm:spPr/>
      <dgm:t>
        <a:bodyPr tIns="0" bIns="36000"/>
        <a:lstStyle/>
        <a:p>
          <a:r>
            <a:rPr lang="en-US" altLang="zh-CN" sz="2600" b="0" baseline="0" dirty="0">
              <a:solidFill>
                <a:schemeClr val="bg1">
                  <a:lumMod val="65000"/>
                </a:schemeClr>
              </a:solidFill>
              <a:latin typeface="Arial" panose="020B0604020202020204" pitchFamily="34" charset="0"/>
              <a:ea typeface="黑体" pitchFamily="2" charset="-122"/>
              <a:cs typeface="Arial" panose="020B0604020202020204" pitchFamily="34" charset="0"/>
            </a:rPr>
            <a:t>Overview of the Chinese silicone industry</a:t>
          </a:r>
          <a:endParaRPr lang="zh-CN" altLang="en-US" sz="2600" b="0" baseline="0" dirty="0">
            <a:solidFill>
              <a:schemeClr val="bg1">
                <a:lumMod val="65000"/>
              </a:schemeClr>
            </a:solidFill>
            <a:latin typeface="Arial" panose="020B0604020202020204" pitchFamily="34" charset="0"/>
            <a:ea typeface="黑体" pitchFamily="2" charset="-122"/>
            <a:cs typeface="Arial" panose="020B0604020202020204" pitchFamily="34" charset="0"/>
          </a:endParaRPr>
        </a:p>
      </dgm:t>
    </dgm:pt>
    <dgm:pt modelId="{73E2721E-025B-4EC1-A5FC-E636B67CE1C4}" type="parTrans" cxnId="{61B2D21D-637C-42EB-824B-0F9B447129A7}">
      <dgm:prSet/>
      <dgm:spPr/>
      <dgm:t>
        <a:bodyPr/>
        <a:lstStyle/>
        <a:p>
          <a:endParaRPr lang="zh-CN" altLang="en-US"/>
        </a:p>
      </dgm:t>
    </dgm:pt>
    <dgm:pt modelId="{9506355A-1ECD-4280-B1D4-4A1105AFD006}" type="sibTrans" cxnId="{61B2D21D-637C-42EB-824B-0F9B447129A7}">
      <dgm:prSet/>
      <dgm:spPr/>
      <dgm:t>
        <a:bodyPr/>
        <a:lstStyle/>
        <a:p>
          <a:endParaRPr lang="zh-CN" altLang="en-US"/>
        </a:p>
      </dgm:t>
    </dgm:pt>
    <dgm:pt modelId="{558B6E63-B46E-4107-8368-6BFFBD79AEF7}">
      <dgm:prSet custT="1"/>
      <dgm:spPr/>
      <dgm:t>
        <a:bodyPr tIns="36000"/>
        <a:lstStyle/>
        <a:p>
          <a:r>
            <a:rPr lang="en-US" altLang="zh-CN" sz="2600" b="0" baseline="0" dirty="0">
              <a:solidFill>
                <a:schemeClr val="bg1">
                  <a:lumMod val="65000"/>
                </a:schemeClr>
              </a:solidFill>
              <a:latin typeface="Arial" panose="020B0604020202020204" pitchFamily="34" charset="0"/>
              <a:ea typeface="黑体" pitchFamily="2" charset="-122"/>
              <a:cs typeface="Arial" panose="020B0604020202020204" pitchFamily="34" charset="0"/>
            </a:rPr>
            <a:t>The impact of silicone on and its importance to national economy</a:t>
          </a:r>
          <a:endParaRPr lang="zh-CN" altLang="en-US" sz="2600" b="0" baseline="0" dirty="0">
            <a:solidFill>
              <a:schemeClr val="bg1">
                <a:lumMod val="65000"/>
              </a:schemeClr>
            </a:solidFill>
            <a:latin typeface="Arial" panose="020B0604020202020204" pitchFamily="34" charset="0"/>
            <a:ea typeface="黑体" pitchFamily="2" charset="-122"/>
            <a:cs typeface="Arial" panose="020B0604020202020204" pitchFamily="34" charset="0"/>
          </a:endParaRPr>
        </a:p>
      </dgm:t>
    </dgm:pt>
    <dgm:pt modelId="{ECF68E0A-8D74-4DAC-963B-029A80444A8A}" type="parTrans" cxnId="{A94B630D-BE02-4C5F-A12C-5CD30D41BC68}">
      <dgm:prSet/>
      <dgm:spPr/>
      <dgm:t>
        <a:bodyPr/>
        <a:lstStyle/>
        <a:p>
          <a:endParaRPr lang="zh-CN" altLang="en-US"/>
        </a:p>
      </dgm:t>
    </dgm:pt>
    <dgm:pt modelId="{079478E4-BD78-4492-A9A9-89114FBB6F6C}" type="sibTrans" cxnId="{A94B630D-BE02-4C5F-A12C-5CD30D41BC68}">
      <dgm:prSet/>
      <dgm:spPr/>
      <dgm:t>
        <a:bodyPr/>
        <a:lstStyle/>
        <a:p>
          <a:endParaRPr lang="zh-CN" altLang="en-US"/>
        </a:p>
      </dgm:t>
    </dgm:pt>
    <dgm:pt modelId="{3780F376-89FA-48CC-B67E-3137F98DBA38}" type="pres">
      <dgm:prSet presAssocID="{30ECC309-A861-49BC-B773-FBC01BD07812}" presName="linearFlow" presStyleCnt="0">
        <dgm:presLayoutVars>
          <dgm:dir/>
          <dgm:animLvl val="lvl"/>
          <dgm:resizeHandles val="exact"/>
        </dgm:presLayoutVars>
      </dgm:prSet>
      <dgm:spPr/>
      <dgm:t>
        <a:bodyPr/>
        <a:lstStyle/>
        <a:p>
          <a:endParaRPr lang="zh-CN" altLang="en-US"/>
        </a:p>
      </dgm:t>
    </dgm:pt>
    <dgm:pt modelId="{92D43E8B-03C5-4196-83EC-C3DDE879F5E1}" type="pres">
      <dgm:prSet presAssocID="{0A724353-591B-47D2-AD00-9FB83088D666}" presName="composite" presStyleCnt="0"/>
      <dgm:spPr/>
    </dgm:pt>
    <dgm:pt modelId="{B2D3ABDC-6096-4679-B2CF-BD25CECCECC6}" type="pres">
      <dgm:prSet presAssocID="{0A724353-591B-47D2-AD00-9FB83088D666}" presName="parentText" presStyleLbl="alignNode1" presStyleIdx="0" presStyleCnt="3">
        <dgm:presLayoutVars>
          <dgm:chMax val="1"/>
          <dgm:bulletEnabled val="1"/>
        </dgm:presLayoutVars>
      </dgm:prSet>
      <dgm:spPr/>
      <dgm:t>
        <a:bodyPr/>
        <a:lstStyle/>
        <a:p>
          <a:endParaRPr lang="zh-CN" altLang="en-US"/>
        </a:p>
      </dgm:t>
    </dgm:pt>
    <dgm:pt modelId="{93C22B1F-F6CB-4F47-8D84-C4BAAC1B8919}" type="pres">
      <dgm:prSet presAssocID="{0A724353-591B-47D2-AD00-9FB83088D666}" presName="descendantText" presStyleLbl="alignAcc1" presStyleIdx="0" presStyleCnt="3">
        <dgm:presLayoutVars>
          <dgm:bulletEnabled val="1"/>
        </dgm:presLayoutVars>
      </dgm:prSet>
      <dgm:spPr/>
      <dgm:t>
        <a:bodyPr/>
        <a:lstStyle/>
        <a:p>
          <a:endParaRPr lang="zh-CN" altLang="en-US"/>
        </a:p>
      </dgm:t>
    </dgm:pt>
    <dgm:pt modelId="{108E34F8-5DF2-4834-9DFA-542868A056C0}" type="pres">
      <dgm:prSet presAssocID="{0ED57315-58AF-4665-B016-4D842DE8D210}" presName="sp" presStyleCnt="0"/>
      <dgm:spPr/>
    </dgm:pt>
    <dgm:pt modelId="{870F44E0-CF8D-4C4F-B10C-E4308AE05D17}" type="pres">
      <dgm:prSet presAssocID="{BA056338-1C37-4C92-B77B-8135FC4B60A5}" presName="composite" presStyleCnt="0"/>
      <dgm:spPr/>
    </dgm:pt>
    <dgm:pt modelId="{15E7BB44-2CCF-4502-8FC8-98D35E4D009A}" type="pres">
      <dgm:prSet presAssocID="{BA056338-1C37-4C92-B77B-8135FC4B60A5}" presName="parentText" presStyleLbl="alignNode1" presStyleIdx="1" presStyleCnt="3">
        <dgm:presLayoutVars>
          <dgm:chMax val="1"/>
          <dgm:bulletEnabled val="1"/>
        </dgm:presLayoutVars>
      </dgm:prSet>
      <dgm:spPr/>
      <dgm:t>
        <a:bodyPr/>
        <a:lstStyle/>
        <a:p>
          <a:endParaRPr lang="zh-CN" altLang="en-US"/>
        </a:p>
      </dgm:t>
    </dgm:pt>
    <dgm:pt modelId="{8616472C-E53E-4EE4-A744-CDC36766FFA0}" type="pres">
      <dgm:prSet presAssocID="{BA056338-1C37-4C92-B77B-8135FC4B60A5}" presName="descendantText" presStyleLbl="alignAcc1" presStyleIdx="1" presStyleCnt="3">
        <dgm:presLayoutVars>
          <dgm:bulletEnabled val="1"/>
        </dgm:presLayoutVars>
      </dgm:prSet>
      <dgm:spPr/>
      <dgm:t>
        <a:bodyPr/>
        <a:lstStyle/>
        <a:p>
          <a:endParaRPr lang="zh-CN" altLang="en-US"/>
        </a:p>
      </dgm:t>
    </dgm:pt>
    <dgm:pt modelId="{4D8C3BC0-761E-4587-9D62-3330DF0A7A85}" type="pres">
      <dgm:prSet presAssocID="{063C57D8-E030-4C9D-9C64-759E1C3D2D97}" presName="sp" presStyleCnt="0"/>
      <dgm:spPr/>
    </dgm:pt>
    <dgm:pt modelId="{BE7E0516-43B2-443B-B090-D451C0CCE7A4}" type="pres">
      <dgm:prSet presAssocID="{BA95AD38-4F4A-4099-B8CC-D8DC23D958D4}" presName="composite" presStyleCnt="0"/>
      <dgm:spPr/>
    </dgm:pt>
    <dgm:pt modelId="{842719A9-37E6-44EB-BF0D-BAA875EBA1A2}" type="pres">
      <dgm:prSet presAssocID="{BA95AD38-4F4A-4099-B8CC-D8DC23D958D4}" presName="parentText" presStyleLbl="alignNode1" presStyleIdx="2" presStyleCnt="3">
        <dgm:presLayoutVars>
          <dgm:chMax val="1"/>
          <dgm:bulletEnabled val="1"/>
        </dgm:presLayoutVars>
      </dgm:prSet>
      <dgm:spPr/>
      <dgm:t>
        <a:bodyPr/>
        <a:lstStyle/>
        <a:p>
          <a:endParaRPr lang="zh-CN" altLang="en-US"/>
        </a:p>
      </dgm:t>
    </dgm:pt>
    <dgm:pt modelId="{29BB1ED1-D4B3-40A4-9EE8-BE8620C22DA7}" type="pres">
      <dgm:prSet presAssocID="{BA95AD38-4F4A-4099-B8CC-D8DC23D958D4}" presName="descendantText" presStyleLbl="alignAcc1" presStyleIdx="2" presStyleCnt="3">
        <dgm:presLayoutVars>
          <dgm:bulletEnabled val="1"/>
        </dgm:presLayoutVars>
      </dgm:prSet>
      <dgm:spPr/>
      <dgm:t>
        <a:bodyPr/>
        <a:lstStyle/>
        <a:p>
          <a:endParaRPr lang="zh-CN" altLang="en-US"/>
        </a:p>
      </dgm:t>
    </dgm:pt>
  </dgm:ptLst>
  <dgm:cxnLst>
    <dgm:cxn modelId="{C1C5A3E1-95FA-447B-9E3D-A20F9284ADCD}" type="presOf" srcId="{558B6E63-B46E-4107-8368-6BFFBD79AEF7}" destId="{8616472C-E53E-4EE4-A744-CDC36766FFA0}" srcOrd="0" destOrd="0" presId="urn:microsoft.com/office/officeart/2005/8/layout/chevron2"/>
    <dgm:cxn modelId="{F06F88CB-2CD8-427F-B097-BBDF1F7FDB93}" srcId="{30ECC309-A861-49BC-B773-FBC01BD07812}" destId="{0A724353-591B-47D2-AD00-9FB83088D666}" srcOrd="0" destOrd="0" parTransId="{B1D96FF1-C0CD-49D4-A16E-B8693517355C}" sibTransId="{0ED57315-58AF-4665-B016-4D842DE8D210}"/>
    <dgm:cxn modelId="{6B9C73D0-3803-4ACA-B4BA-03A3B60878C0}" type="presOf" srcId="{30ECC309-A861-49BC-B773-FBC01BD07812}" destId="{3780F376-89FA-48CC-B67E-3137F98DBA38}" srcOrd="0" destOrd="0" presId="urn:microsoft.com/office/officeart/2005/8/layout/chevron2"/>
    <dgm:cxn modelId="{3076CDF1-2F16-4A42-BA4A-5DA561744512}" srcId="{30ECC309-A861-49BC-B773-FBC01BD07812}" destId="{BA056338-1C37-4C92-B77B-8135FC4B60A5}" srcOrd="1" destOrd="0" parTransId="{4B5DFD56-F6B4-45C6-A6DE-59D38288BCCB}" sibTransId="{063C57D8-E030-4C9D-9C64-759E1C3D2D97}"/>
    <dgm:cxn modelId="{0C37E1CF-1A15-4A67-A9E2-249CF6444342}" srcId="{30ECC309-A861-49BC-B773-FBC01BD07812}" destId="{BA95AD38-4F4A-4099-B8CC-D8DC23D958D4}" srcOrd="2" destOrd="0" parTransId="{7AECCD8B-870C-4592-B9AA-8616FFE118CD}" sibTransId="{ADF6DF4A-16BF-47C9-9596-5314AEFA47AA}"/>
    <dgm:cxn modelId="{80641D04-D6A8-43A3-B9BA-C481E2C9796A}" type="presOf" srcId="{BA056338-1C37-4C92-B77B-8135FC4B60A5}" destId="{15E7BB44-2CCF-4502-8FC8-98D35E4D009A}" srcOrd="0" destOrd="0" presId="urn:microsoft.com/office/officeart/2005/8/layout/chevron2"/>
    <dgm:cxn modelId="{A94B630D-BE02-4C5F-A12C-5CD30D41BC68}" srcId="{BA056338-1C37-4C92-B77B-8135FC4B60A5}" destId="{558B6E63-B46E-4107-8368-6BFFBD79AEF7}" srcOrd="0" destOrd="0" parTransId="{ECF68E0A-8D74-4DAC-963B-029A80444A8A}" sibTransId="{079478E4-BD78-4492-A9A9-89114FBB6F6C}"/>
    <dgm:cxn modelId="{191F5DE7-D254-4BC5-9DD2-F5A9B8B07564}" type="presOf" srcId="{466DA26D-46EE-400F-9D34-1F32B30453DA}" destId="{93C22B1F-F6CB-4F47-8D84-C4BAAC1B8919}" srcOrd="0" destOrd="0" presId="urn:microsoft.com/office/officeart/2005/8/layout/chevron2"/>
    <dgm:cxn modelId="{7F80572E-CE34-44B0-8E3C-038D70DAD004}" type="presOf" srcId="{54596EA2-438A-4193-9A75-2962ED9DAE40}" destId="{29BB1ED1-D4B3-40A4-9EE8-BE8620C22DA7}" srcOrd="0" destOrd="0" presId="urn:microsoft.com/office/officeart/2005/8/layout/chevron2"/>
    <dgm:cxn modelId="{61B2D21D-637C-42EB-824B-0F9B447129A7}" srcId="{0A724353-591B-47D2-AD00-9FB83088D666}" destId="{0E156C4D-5CC5-4B69-AF02-FE30B0E5BE83}" srcOrd="1" destOrd="0" parTransId="{73E2721E-025B-4EC1-A5FC-E636B67CE1C4}" sibTransId="{9506355A-1ECD-4280-B1D4-4A1105AFD006}"/>
    <dgm:cxn modelId="{9FA2193C-E0EF-4822-8495-29EC3372A766}" srcId="{BA95AD38-4F4A-4099-B8CC-D8DC23D958D4}" destId="{54596EA2-438A-4193-9A75-2962ED9DAE40}" srcOrd="0" destOrd="0" parTransId="{73D57E4F-E776-441B-8A41-BDC70A6775B2}" sibTransId="{0DE8066F-3D52-4F0A-BD46-DD8A738C5660}"/>
    <dgm:cxn modelId="{6FDD29A6-39C7-4206-9BA9-B19A1E2ABD7D}" srcId="{0A724353-591B-47D2-AD00-9FB83088D666}" destId="{466DA26D-46EE-400F-9D34-1F32B30453DA}" srcOrd="0" destOrd="0" parTransId="{79C13F81-F69C-4E73-BDD4-F87684A34D44}" sibTransId="{AD1A3AD7-34D7-41E4-A451-9BA0B59A47F2}"/>
    <dgm:cxn modelId="{3B2F80BF-EA1C-4C69-B550-09F3025105C9}" type="presOf" srcId="{BA95AD38-4F4A-4099-B8CC-D8DC23D958D4}" destId="{842719A9-37E6-44EB-BF0D-BAA875EBA1A2}" srcOrd="0" destOrd="0" presId="urn:microsoft.com/office/officeart/2005/8/layout/chevron2"/>
    <dgm:cxn modelId="{8498F2EF-3BDB-45FD-98BF-3263B5F86063}" type="presOf" srcId="{0A724353-591B-47D2-AD00-9FB83088D666}" destId="{B2D3ABDC-6096-4679-B2CF-BD25CECCECC6}" srcOrd="0" destOrd="0" presId="urn:microsoft.com/office/officeart/2005/8/layout/chevron2"/>
    <dgm:cxn modelId="{822C6097-F7C8-441F-8AC4-A904E92D859B}" type="presOf" srcId="{0E156C4D-5CC5-4B69-AF02-FE30B0E5BE83}" destId="{93C22B1F-F6CB-4F47-8D84-C4BAAC1B8919}" srcOrd="0" destOrd="1" presId="urn:microsoft.com/office/officeart/2005/8/layout/chevron2"/>
    <dgm:cxn modelId="{8FD66493-3CA3-485B-AE9F-1F85A40F4D2C}" type="presParOf" srcId="{3780F376-89FA-48CC-B67E-3137F98DBA38}" destId="{92D43E8B-03C5-4196-83EC-C3DDE879F5E1}" srcOrd="0" destOrd="0" presId="urn:microsoft.com/office/officeart/2005/8/layout/chevron2"/>
    <dgm:cxn modelId="{BE7C7241-9142-4836-8280-07376B967D1D}" type="presParOf" srcId="{92D43E8B-03C5-4196-83EC-C3DDE879F5E1}" destId="{B2D3ABDC-6096-4679-B2CF-BD25CECCECC6}" srcOrd="0" destOrd="0" presId="urn:microsoft.com/office/officeart/2005/8/layout/chevron2"/>
    <dgm:cxn modelId="{C58D060A-D959-410A-AE68-30EE6BB91882}" type="presParOf" srcId="{92D43E8B-03C5-4196-83EC-C3DDE879F5E1}" destId="{93C22B1F-F6CB-4F47-8D84-C4BAAC1B8919}" srcOrd="1" destOrd="0" presId="urn:microsoft.com/office/officeart/2005/8/layout/chevron2"/>
    <dgm:cxn modelId="{E98E5107-3C6D-4FCC-82F8-48098B257253}" type="presParOf" srcId="{3780F376-89FA-48CC-B67E-3137F98DBA38}" destId="{108E34F8-5DF2-4834-9DFA-542868A056C0}" srcOrd="1" destOrd="0" presId="urn:microsoft.com/office/officeart/2005/8/layout/chevron2"/>
    <dgm:cxn modelId="{53F96E6C-66A5-4C6A-AF76-B2FF67446546}" type="presParOf" srcId="{3780F376-89FA-48CC-B67E-3137F98DBA38}" destId="{870F44E0-CF8D-4C4F-B10C-E4308AE05D17}" srcOrd="2" destOrd="0" presId="urn:microsoft.com/office/officeart/2005/8/layout/chevron2"/>
    <dgm:cxn modelId="{1E5663F8-EC51-4127-9454-BBFFA6D1796E}" type="presParOf" srcId="{870F44E0-CF8D-4C4F-B10C-E4308AE05D17}" destId="{15E7BB44-2CCF-4502-8FC8-98D35E4D009A}" srcOrd="0" destOrd="0" presId="urn:microsoft.com/office/officeart/2005/8/layout/chevron2"/>
    <dgm:cxn modelId="{C8B4FFD0-C343-4077-9177-3644FA8A24C8}" type="presParOf" srcId="{870F44E0-CF8D-4C4F-B10C-E4308AE05D17}" destId="{8616472C-E53E-4EE4-A744-CDC36766FFA0}" srcOrd="1" destOrd="0" presId="urn:microsoft.com/office/officeart/2005/8/layout/chevron2"/>
    <dgm:cxn modelId="{91FDADF1-B281-4CF4-B0AD-7F03A346515F}" type="presParOf" srcId="{3780F376-89FA-48CC-B67E-3137F98DBA38}" destId="{4D8C3BC0-761E-4587-9D62-3330DF0A7A85}" srcOrd="3" destOrd="0" presId="urn:microsoft.com/office/officeart/2005/8/layout/chevron2"/>
    <dgm:cxn modelId="{63B70A8A-C367-481D-B48D-4F355669E57C}" type="presParOf" srcId="{3780F376-89FA-48CC-B67E-3137F98DBA38}" destId="{BE7E0516-43B2-443B-B090-D451C0CCE7A4}" srcOrd="4" destOrd="0" presId="urn:microsoft.com/office/officeart/2005/8/layout/chevron2"/>
    <dgm:cxn modelId="{D8B60C7C-7FA9-479E-9001-FF6629AD4B14}" type="presParOf" srcId="{BE7E0516-43B2-443B-B090-D451C0CCE7A4}" destId="{842719A9-37E6-44EB-BF0D-BAA875EBA1A2}" srcOrd="0" destOrd="0" presId="urn:microsoft.com/office/officeart/2005/8/layout/chevron2"/>
    <dgm:cxn modelId="{00CD37B5-9F9C-42EA-889E-8241F0C2511F}" type="presParOf" srcId="{BE7E0516-43B2-443B-B090-D451C0CCE7A4}" destId="{29BB1ED1-D4B3-40A4-9EE8-BE8620C22DA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00AD5F-BEB8-4740-B347-5666882543C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zh-CN" altLang="en-US"/>
        </a:p>
      </dgm:t>
    </dgm:pt>
    <dgm:pt modelId="{412F6CBB-AD11-4C90-B936-33C9B3DCE9D2}">
      <dgm:prSet phldrT="[文本]" custT="1"/>
      <dgm:spPr>
        <a:noFill/>
        <a:ln>
          <a:solidFill>
            <a:srgbClr val="660066"/>
          </a:solidFill>
        </a:ln>
      </dgm:spPr>
      <dgm:t>
        <a:bodyPr lIns="180000" rIns="180000"/>
        <a:lstStyle/>
        <a:p>
          <a:pPr algn="just"/>
          <a:r>
            <a:rPr lang="en-US" sz="1600" b="0" baseline="0" dirty="0">
              <a:solidFill>
                <a:schemeClr val="tx1"/>
              </a:solidFill>
              <a:latin typeface="Times New Roman" pitchFamily="18" charset="0"/>
              <a:ea typeface="宋体" pitchFamily="2" charset="-122"/>
            </a:rPr>
            <a:t>◆ 3D printing is a new technology for constructing objects by adding materials layer by layer. Countries around the world are continuously strengthening the research, development, and application of 3D printing technologies.</a:t>
          </a:r>
        </a:p>
        <a:p>
          <a:pPr algn="just"/>
          <a:r>
            <a:rPr lang="en-US" sz="1600" b="0" baseline="0" dirty="0">
              <a:solidFill>
                <a:schemeClr val="tx1"/>
              </a:solidFill>
              <a:latin typeface="Times New Roman" pitchFamily="18" charset="0"/>
              <a:ea typeface="宋体" pitchFamily="2" charset="-122"/>
            </a:rPr>
            <a:t>◆ Photo-curing and heat-curing silicone rubber and silicone resins, addition-type silicone rubber, and thermoplastic silicone elastomers are expected to find application in 3D printing.</a:t>
          </a:r>
          <a:endParaRPr lang="zh-CN" altLang="en-US" sz="1600" b="0" baseline="0" dirty="0">
            <a:solidFill>
              <a:schemeClr val="tx1"/>
            </a:solidFill>
            <a:latin typeface="Times New Roman" pitchFamily="18" charset="0"/>
            <a:ea typeface="宋体" pitchFamily="2" charset="-122"/>
          </a:endParaRPr>
        </a:p>
      </dgm:t>
    </dgm:pt>
    <dgm:pt modelId="{C8D89436-8D1B-4207-905B-CC032817175C}" type="parTrans" cxnId="{D3B1E15F-124A-4A21-83FC-823AA6ECCCBB}">
      <dgm:prSet/>
      <dgm:spPr/>
      <dgm:t>
        <a:bodyPr/>
        <a:lstStyle/>
        <a:p>
          <a:pPr algn="just"/>
          <a:endParaRPr lang="zh-CN" altLang="en-US"/>
        </a:p>
      </dgm:t>
    </dgm:pt>
    <dgm:pt modelId="{33136C9E-9B92-4839-86F7-E2BB70B65F08}" type="sibTrans" cxnId="{D3B1E15F-124A-4A21-83FC-823AA6ECCCBB}">
      <dgm:prSet/>
      <dgm:spPr/>
      <dgm:t>
        <a:bodyPr/>
        <a:lstStyle/>
        <a:p>
          <a:pPr algn="just"/>
          <a:endParaRPr lang="zh-CN" altLang="en-US"/>
        </a:p>
      </dgm:t>
    </dgm:pt>
    <dgm:pt modelId="{8ECA21A8-1F34-4666-B316-DFC614408DD0}">
      <dgm:prSet phldrT="[文本]" custT="1"/>
      <dgm:spPr>
        <a:noFill/>
        <a:ln>
          <a:solidFill>
            <a:srgbClr val="0070C0"/>
          </a:solidFill>
        </a:ln>
      </dgm:spPr>
      <dgm:t>
        <a:bodyPr lIns="144000" rIns="144000"/>
        <a:lstStyle/>
        <a:p>
          <a:pPr algn="l"/>
          <a:r>
            <a:rPr lang="en-US" sz="1600" b="0" baseline="0" dirty="0">
              <a:solidFill>
                <a:schemeClr val="tx1"/>
              </a:solidFill>
              <a:latin typeface="Times New Roman" pitchFamily="18" charset="0"/>
              <a:ea typeface="宋体" pitchFamily="2" charset="-122"/>
            </a:rPr>
            <a:t>◆ </a:t>
          </a:r>
          <a:r>
            <a:rPr lang="en-US" sz="1600" b="0" dirty="0">
              <a:solidFill>
                <a:schemeClr val="tx1"/>
              </a:solidFill>
            </a:rPr>
            <a:t>Smart wearable devices such as wristwatches, wristbands, glasses, helmets which have direct contact with human body have flourished in the past two years, making them the next hotspot in the </a:t>
          </a:r>
          <a:r>
            <a:rPr lang="en-US" sz="1600" b="1" dirty="0">
              <a:solidFill>
                <a:schemeClr val="tx1"/>
              </a:solidFill>
            </a:rPr>
            <a:t>smart device </a:t>
          </a:r>
          <a:r>
            <a:rPr lang="en-US" sz="1600" b="0" dirty="0">
              <a:solidFill>
                <a:schemeClr val="tx1"/>
              </a:solidFill>
            </a:rPr>
            <a:t>industry.</a:t>
          </a:r>
        </a:p>
        <a:p>
          <a:pPr algn="l"/>
          <a:r>
            <a:rPr lang="en-US" sz="1600" b="0" baseline="0" dirty="0">
              <a:solidFill>
                <a:schemeClr val="tx1"/>
              </a:solidFill>
              <a:latin typeface="Times New Roman" pitchFamily="18" charset="0"/>
              <a:ea typeface="宋体" pitchFamily="2" charset="-122"/>
            </a:rPr>
            <a:t>◆ </a:t>
          </a:r>
          <a:r>
            <a:rPr lang="en-US" sz="1600" b="0" dirty="0">
              <a:solidFill>
                <a:schemeClr val="tx1"/>
              </a:solidFill>
            </a:rPr>
            <a:t>Almost all wearable devices are in direct contact with human skin. Silicone rubber or modified silicone rubber has moderate hardness and good compatibility with human body. It is most suitable for skin contact products.</a:t>
          </a:r>
          <a:endParaRPr lang="zh-CN" altLang="en-US" sz="1600" b="0" dirty="0">
            <a:solidFill>
              <a:schemeClr val="tx1"/>
            </a:solidFill>
          </a:endParaRPr>
        </a:p>
      </dgm:t>
    </dgm:pt>
    <dgm:pt modelId="{5091139E-8092-47D5-99F7-F6C2AC4808DE}" type="parTrans" cxnId="{BAB2EAFA-658F-47FA-A983-DC756D396F64}">
      <dgm:prSet/>
      <dgm:spPr/>
      <dgm:t>
        <a:bodyPr/>
        <a:lstStyle/>
        <a:p>
          <a:pPr algn="just"/>
          <a:endParaRPr lang="zh-CN" altLang="en-US"/>
        </a:p>
      </dgm:t>
    </dgm:pt>
    <dgm:pt modelId="{760D0726-DE0E-46ED-B376-C9B3C9B751DC}" type="sibTrans" cxnId="{BAB2EAFA-658F-47FA-A983-DC756D396F64}">
      <dgm:prSet/>
      <dgm:spPr/>
      <dgm:t>
        <a:bodyPr/>
        <a:lstStyle/>
        <a:p>
          <a:pPr algn="just"/>
          <a:endParaRPr lang="zh-CN" altLang="en-US"/>
        </a:p>
      </dgm:t>
    </dgm:pt>
    <dgm:pt modelId="{B501D7B3-E2B9-4CDA-9E8E-896882F75E67}" type="pres">
      <dgm:prSet presAssocID="{2700AD5F-BEB8-4740-B347-5666882543C5}" presName="diagram" presStyleCnt="0">
        <dgm:presLayoutVars>
          <dgm:dir/>
          <dgm:resizeHandles val="exact"/>
        </dgm:presLayoutVars>
      </dgm:prSet>
      <dgm:spPr/>
      <dgm:t>
        <a:bodyPr/>
        <a:lstStyle/>
        <a:p>
          <a:endParaRPr lang="zh-CN" altLang="en-US"/>
        </a:p>
      </dgm:t>
    </dgm:pt>
    <dgm:pt modelId="{53429109-7DCF-44A3-A37B-E105B0703184}" type="pres">
      <dgm:prSet presAssocID="{412F6CBB-AD11-4C90-B936-33C9B3DCE9D2}" presName="node" presStyleLbl="node1" presStyleIdx="0" presStyleCnt="2" custScaleX="197920" custScaleY="78347" custLinFactNeighborX="-73" custLinFactNeighborY="623">
        <dgm:presLayoutVars>
          <dgm:bulletEnabled val="1"/>
        </dgm:presLayoutVars>
      </dgm:prSet>
      <dgm:spPr/>
      <dgm:t>
        <a:bodyPr/>
        <a:lstStyle/>
        <a:p>
          <a:endParaRPr lang="zh-CN" altLang="en-US"/>
        </a:p>
      </dgm:t>
    </dgm:pt>
    <dgm:pt modelId="{708F2879-AEA7-4437-A78E-E4136F48B52B}" type="pres">
      <dgm:prSet presAssocID="{33136C9E-9B92-4839-86F7-E2BB70B65F08}" presName="sibTrans" presStyleCnt="0"/>
      <dgm:spPr/>
    </dgm:pt>
    <dgm:pt modelId="{DB6B640B-6B03-4F80-BD22-5EC715E1B767}" type="pres">
      <dgm:prSet presAssocID="{8ECA21A8-1F34-4666-B316-DFC614408DD0}" presName="node" presStyleLbl="node1" presStyleIdx="1" presStyleCnt="2" custScaleX="197920" custScaleY="80717" custLinFactNeighborX="-73" custLinFactNeighborY="-1026">
        <dgm:presLayoutVars>
          <dgm:bulletEnabled val="1"/>
        </dgm:presLayoutVars>
      </dgm:prSet>
      <dgm:spPr/>
      <dgm:t>
        <a:bodyPr/>
        <a:lstStyle/>
        <a:p>
          <a:endParaRPr lang="zh-CN" altLang="en-US"/>
        </a:p>
      </dgm:t>
    </dgm:pt>
  </dgm:ptLst>
  <dgm:cxnLst>
    <dgm:cxn modelId="{639C5523-B107-41EE-BFCE-7200BEF2BA4D}" type="presOf" srcId="{8ECA21A8-1F34-4666-B316-DFC614408DD0}" destId="{DB6B640B-6B03-4F80-BD22-5EC715E1B767}" srcOrd="0" destOrd="0" presId="urn:microsoft.com/office/officeart/2005/8/layout/default#1"/>
    <dgm:cxn modelId="{C55ABF2E-B579-4185-AFF5-4E4AE80621E0}" type="presOf" srcId="{2700AD5F-BEB8-4740-B347-5666882543C5}" destId="{B501D7B3-E2B9-4CDA-9E8E-896882F75E67}" srcOrd="0" destOrd="0" presId="urn:microsoft.com/office/officeart/2005/8/layout/default#1"/>
    <dgm:cxn modelId="{B8A3F3A8-4D64-4719-94BC-43886D901695}" type="presOf" srcId="{412F6CBB-AD11-4C90-B936-33C9B3DCE9D2}" destId="{53429109-7DCF-44A3-A37B-E105B0703184}" srcOrd="0" destOrd="0" presId="urn:microsoft.com/office/officeart/2005/8/layout/default#1"/>
    <dgm:cxn modelId="{D3B1E15F-124A-4A21-83FC-823AA6ECCCBB}" srcId="{2700AD5F-BEB8-4740-B347-5666882543C5}" destId="{412F6CBB-AD11-4C90-B936-33C9B3DCE9D2}" srcOrd="0" destOrd="0" parTransId="{C8D89436-8D1B-4207-905B-CC032817175C}" sibTransId="{33136C9E-9B92-4839-86F7-E2BB70B65F08}"/>
    <dgm:cxn modelId="{BAB2EAFA-658F-47FA-A983-DC756D396F64}" srcId="{2700AD5F-BEB8-4740-B347-5666882543C5}" destId="{8ECA21A8-1F34-4666-B316-DFC614408DD0}" srcOrd="1" destOrd="0" parTransId="{5091139E-8092-47D5-99F7-F6C2AC4808DE}" sibTransId="{760D0726-DE0E-46ED-B376-C9B3C9B751DC}"/>
    <dgm:cxn modelId="{DEAC0942-5602-46E7-BD7C-E0FE296AA95D}" type="presParOf" srcId="{B501D7B3-E2B9-4CDA-9E8E-896882F75E67}" destId="{53429109-7DCF-44A3-A37B-E105B0703184}" srcOrd="0" destOrd="0" presId="urn:microsoft.com/office/officeart/2005/8/layout/default#1"/>
    <dgm:cxn modelId="{13FB86B1-2DEC-461F-8CD9-E746B4ADAB16}" type="presParOf" srcId="{B501D7B3-E2B9-4CDA-9E8E-896882F75E67}" destId="{708F2879-AEA7-4437-A78E-E4136F48B52B}" srcOrd="1" destOrd="0" presId="urn:microsoft.com/office/officeart/2005/8/layout/default#1"/>
    <dgm:cxn modelId="{35C9478F-6376-4234-93BA-C368314476F4}" type="presParOf" srcId="{B501D7B3-E2B9-4CDA-9E8E-896882F75E67}" destId="{DB6B640B-6B03-4F80-BD22-5EC715E1B767}"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60F27-F5FE-41BC-95CA-A5C6B3448430}" type="datetimeFigureOut">
              <a:rPr lang="zh-CN" altLang="en-US" smtClean="0"/>
              <a:pPr/>
              <a:t>2018/10/30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CAF16-7DC7-4804-AC3C-F4FD9C4BE4A7}" type="slidenum">
              <a:rPr lang="zh-CN" altLang="en-US" smtClean="0"/>
              <a:pPr/>
              <a:t>‹#›</a:t>
            </a:fld>
            <a:endParaRPr lang="zh-CN" altLang="en-US"/>
          </a:p>
        </p:txBody>
      </p:sp>
    </p:spTree>
    <p:extLst>
      <p:ext uri="{BB962C8B-B14F-4D97-AF65-F5344CB8AC3E}">
        <p14:creationId xmlns:p14="http://schemas.microsoft.com/office/powerpoint/2010/main" val="369875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2</a:t>
            </a:fld>
            <a:endParaRPr lang="zh-CN" altLang="en-US"/>
          </a:p>
        </p:txBody>
      </p:sp>
    </p:spTree>
    <p:extLst>
      <p:ext uri="{BB962C8B-B14F-4D97-AF65-F5344CB8AC3E}">
        <p14:creationId xmlns:p14="http://schemas.microsoft.com/office/powerpoint/2010/main" val="15546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11</a:t>
            </a:fld>
            <a:endParaRPr lang="zh-CN" altLang="en-US"/>
          </a:p>
        </p:txBody>
      </p:sp>
    </p:spTree>
    <p:extLst>
      <p:ext uri="{BB962C8B-B14F-4D97-AF65-F5344CB8AC3E}">
        <p14:creationId xmlns:p14="http://schemas.microsoft.com/office/powerpoint/2010/main" val="387283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12</a:t>
            </a:fld>
            <a:endParaRPr lang="zh-CN" altLang="en-US"/>
          </a:p>
        </p:txBody>
      </p:sp>
    </p:spTree>
    <p:extLst>
      <p:ext uri="{BB962C8B-B14F-4D97-AF65-F5344CB8AC3E}">
        <p14:creationId xmlns:p14="http://schemas.microsoft.com/office/powerpoint/2010/main" val="158186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57463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60356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65294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68333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4286134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18</a:t>
            </a:fld>
            <a:endParaRPr lang="zh-CN" altLang="en-US"/>
          </a:p>
        </p:txBody>
      </p:sp>
    </p:spTree>
    <p:extLst>
      <p:ext uri="{BB962C8B-B14F-4D97-AF65-F5344CB8AC3E}">
        <p14:creationId xmlns:p14="http://schemas.microsoft.com/office/powerpoint/2010/main" val="3887504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69356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27426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a:t>
            </a:fld>
            <a:endParaRPr lang="zh-CN" altLang="en-US"/>
          </a:p>
        </p:txBody>
      </p:sp>
    </p:spTree>
    <p:extLst>
      <p:ext uri="{BB962C8B-B14F-4D97-AF65-F5344CB8AC3E}">
        <p14:creationId xmlns:p14="http://schemas.microsoft.com/office/powerpoint/2010/main" val="2210663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989211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22</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309644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503429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25</a:t>
            </a:fld>
            <a:endParaRPr lang="zh-CN" altLang="en-US"/>
          </a:p>
        </p:txBody>
      </p:sp>
    </p:spTree>
    <p:extLst>
      <p:ext uri="{BB962C8B-B14F-4D97-AF65-F5344CB8AC3E}">
        <p14:creationId xmlns:p14="http://schemas.microsoft.com/office/powerpoint/2010/main" val="135569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26</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244577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27</a:t>
            </a:fld>
            <a:endParaRPr lang="zh-CN" altLang="en-US"/>
          </a:p>
        </p:txBody>
      </p:sp>
    </p:spTree>
    <p:extLst>
      <p:ext uri="{BB962C8B-B14F-4D97-AF65-F5344CB8AC3E}">
        <p14:creationId xmlns:p14="http://schemas.microsoft.com/office/powerpoint/2010/main" val="821701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28</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2896720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29</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29411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30</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1301511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31</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137404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4</a:t>
            </a:fld>
            <a:endParaRPr lang="zh-CN" altLang="en-US"/>
          </a:p>
        </p:txBody>
      </p:sp>
    </p:spTree>
    <p:extLst>
      <p:ext uri="{BB962C8B-B14F-4D97-AF65-F5344CB8AC3E}">
        <p14:creationId xmlns:p14="http://schemas.microsoft.com/office/powerpoint/2010/main" val="2401392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32</a:t>
            </a:fld>
            <a:endParaRPr lang="zh-CN" altLang="en-US"/>
          </a:p>
        </p:txBody>
      </p:sp>
    </p:spTree>
    <p:extLst>
      <p:ext uri="{BB962C8B-B14F-4D97-AF65-F5344CB8AC3E}">
        <p14:creationId xmlns:p14="http://schemas.microsoft.com/office/powerpoint/2010/main" val="3848868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33</a:t>
            </a:fld>
            <a:endParaRPr lang="zh-CN" altLang="en-US"/>
          </a:p>
        </p:txBody>
      </p:sp>
    </p:spTree>
    <p:extLst>
      <p:ext uri="{BB962C8B-B14F-4D97-AF65-F5344CB8AC3E}">
        <p14:creationId xmlns:p14="http://schemas.microsoft.com/office/powerpoint/2010/main" val="504058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34</a:t>
            </a:fld>
            <a:endParaRPr lang="zh-CN" altLang="en-US"/>
          </a:p>
        </p:txBody>
      </p:sp>
    </p:spTree>
    <p:extLst>
      <p:ext uri="{BB962C8B-B14F-4D97-AF65-F5344CB8AC3E}">
        <p14:creationId xmlns:p14="http://schemas.microsoft.com/office/powerpoint/2010/main" val="1888197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35</a:t>
            </a:fld>
            <a:endParaRPr lang="zh-CN" altLang="en-US"/>
          </a:p>
        </p:txBody>
      </p:sp>
    </p:spTree>
    <p:extLst>
      <p:ext uri="{BB962C8B-B14F-4D97-AF65-F5344CB8AC3E}">
        <p14:creationId xmlns:p14="http://schemas.microsoft.com/office/powerpoint/2010/main" val="127045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5</a:t>
            </a:fld>
            <a:endParaRPr lang="zh-CN" altLang="en-US"/>
          </a:p>
        </p:txBody>
      </p:sp>
    </p:spTree>
    <p:extLst>
      <p:ext uri="{BB962C8B-B14F-4D97-AF65-F5344CB8AC3E}">
        <p14:creationId xmlns:p14="http://schemas.microsoft.com/office/powerpoint/2010/main" val="6437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6</a:t>
            </a:fld>
            <a:endParaRPr lang="zh-CN" altLang="en-US"/>
          </a:p>
        </p:txBody>
      </p:sp>
    </p:spTree>
    <p:extLst>
      <p:ext uri="{BB962C8B-B14F-4D97-AF65-F5344CB8AC3E}">
        <p14:creationId xmlns:p14="http://schemas.microsoft.com/office/powerpoint/2010/main" val="332672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7</a:t>
            </a:fld>
            <a:endParaRPr lang="zh-CN" altLang="en-US"/>
          </a:p>
        </p:txBody>
      </p:sp>
    </p:spTree>
    <p:extLst>
      <p:ext uri="{BB962C8B-B14F-4D97-AF65-F5344CB8AC3E}">
        <p14:creationId xmlns:p14="http://schemas.microsoft.com/office/powerpoint/2010/main" val="386795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8</a:t>
            </a:fld>
            <a:endParaRPr lang="zh-CN" altLang="en-US"/>
          </a:p>
        </p:txBody>
      </p:sp>
    </p:spTree>
    <p:extLst>
      <p:ext uri="{BB962C8B-B14F-4D97-AF65-F5344CB8AC3E}">
        <p14:creationId xmlns:p14="http://schemas.microsoft.com/office/powerpoint/2010/main" val="383154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9</a:t>
            </a:fld>
            <a:endParaRPr lang="zh-CN" altLang="en-US"/>
          </a:p>
        </p:txBody>
      </p:sp>
    </p:spTree>
    <p:extLst>
      <p:ext uri="{BB962C8B-B14F-4D97-AF65-F5344CB8AC3E}">
        <p14:creationId xmlns:p14="http://schemas.microsoft.com/office/powerpoint/2010/main" val="100707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10</a:t>
            </a:fld>
            <a:endParaRPr lang="zh-CN" altLang="en-US"/>
          </a:p>
        </p:txBody>
      </p:sp>
    </p:spTree>
    <p:extLst>
      <p:ext uri="{BB962C8B-B14F-4D97-AF65-F5344CB8AC3E}">
        <p14:creationId xmlns:p14="http://schemas.microsoft.com/office/powerpoint/2010/main" val="626392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t="44363" r="5603"/>
          <a:stretch>
            <a:fillRect/>
          </a:stretch>
        </p:blipFill>
        <p:spPr bwMode="auto">
          <a:xfrm flipV="1">
            <a:off x="0" y="0"/>
            <a:ext cx="9144000" cy="981075"/>
          </a:xfrm>
          <a:prstGeom prst="rect">
            <a:avLst/>
          </a:prstGeom>
          <a:noFill/>
          <a:ln w="9525" algn="ctr">
            <a:noFill/>
            <a:miter lim="800000"/>
            <a:headEnd/>
            <a:tailEnd/>
          </a:ln>
        </p:spPr>
      </p:pic>
      <p:sp>
        <p:nvSpPr>
          <p:cNvPr id="6" name="灯片编号占位符 5"/>
          <p:cNvSpPr txBox="1">
            <a:spLocks/>
          </p:cNvSpPr>
          <p:nvPr userDrawn="1"/>
        </p:nvSpPr>
        <p:spPr>
          <a:xfrm>
            <a:off x="8459788" y="6237288"/>
            <a:ext cx="514350" cy="279400"/>
          </a:xfrm>
          <a:prstGeom prst="rect">
            <a:avLst/>
          </a:prstGeom>
        </p:spPr>
        <p:txBody>
          <a:bodyPr anchor="ctr"/>
          <a:lstStyle/>
          <a:p>
            <a:pPr algn="r" fontAlgn="auto">
              <a:spcBef>
                <a:spcPts val="0"/>
              </a:spcBef>
              <a:spcAft>
                <a:spcPts val="0"/>
              </a:spcAft>
              <a:defRPr/>
            </a:pPr>
            <a:fld id="{3AADDE5A-9B31-44BF-BB9B-B4CEAD456B32}" type="slidenum">
              <a:rPr lang="en-US" altLang="zh-CN" sz="1200">
                <a:latin typeface="Times New Roman" pitchFamily="18" charset="0"/>
                <a:ea typeface="+mn-ea"/>
                <a:cs typeface="Times New Roman" pitchFamily="18" charset="0"/>
              </a:rPr>
              <a:pPr algn="r" fontAlgn="auto">
                <a:spcBef>
                  <a:spcPts val="0"/>
                </a:spcBef>
                <a:spcAft>
                  <a:spcPts val="0"/>
                </a:spcAft>
                <a:defRPr/>
              </a:pPr>
              <a:t>‹#›</a:t>
            </a:fld>
            <a:endParaRPr lang="en-US" altLang="zh-CN" sz="1200" dirty="0">
              <a:latin typeface="Times New Roman" pitchFamily="18" charset="0"/>
              <a:ea typeface="+mn-ea"/>
              <a:cs typeface="Times New Roman" pitchFamily="18" charset="0"/>
            </a:endParaRPr>
          </a:p>
        </p:txBody>
      </p:sp>
      <p:sp>
        <p:nvSpPr>
          <p:cNvPr id="7" name="日期占位符 5"/>
          <p:cNvSpPr txBox="1">
            <a:spLocks/>
          </p:cNvSpPr>
          <p:nvPr userDrawn="1"/>
        </p:nvSpPr>
        <p:spPr bwMode="auto">
          <a:xfrm>
            <a:off x="142875" y="6237288"/>
            <a:ext cx="2133600" cy="476250"/>
          </a:xfrm>
          <a:prstGeom prst="rect">
            <a:avLst/>
          </a:prstGeom>
          <a:noFill/>
          <a:ln w="9525">
            <a:noFill/>
            <a:miter lim="800000"/>
            <a:headEnd/>
            <a:tailEnd/>
          </a:ln>
          <a:effectLst/>
        </p:spPr>
        <p:txBody>
          <a:bodyPr/>
          <a:lstStyle/>
          <a:p>
            <a:pPr>
              <a:spcBef>
                <a:spcPts val="0"/>
              </a:spcBef>
              <a:spcAft>
                <a:spcPts val="0"/>
              </a:spcAft>
              <a:defRPr/>
            </a:pPr>
            <a:fld id="{29D45DA4-53BE-42E1-83F2-F80406E06A41}" type="datetime1">
              <a:rPr lang="zh-CN" altLang="en-US" sz="1200">
                <a:latin typeface="Times New Roman" pitchFamily="18" charset="0"/>
                <a:ea typeface="+mn-ea"/>
                <a:cs typeface="Times New Roman" pitchFamily="18" charset="0"/>
              </a:rPr>
              <a:pPr>
                <a:spcBef>
                  <a:spcPts val="0"/>
                </a:spcBef>
                <a:spcAft>
                  <a:spcPts val="0"/>
                </a:spcAft>
                <a:defRPr/>
              </a:pPr>
              <a:t>2018/10/30</a:t>
            </a:fld>
            <a:endParaRPr lang="en-US" altLang="zh-CN" sz="1200" dirty="0">
              <a:latin typeface="Times New Roman" pitchFamily="18" charset="0"/>
              <a:ea typeface="+mn-ea"/>
              <a:cs typeface="Times New Roman" pitchFamily="18" charset="0"/>
            </a:endParaRPr>
          </a:p>
        </p:txBody>
      </p:sp>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8" name="日期占位符 3"/>
          <p:cNvSpPr>
            <a:spLocks noGrp="1"/>
          </p:cNvSpPr>
          <p:nvPr>
            <p:ph type="dt" sz="half" idx="10"/>
          </p:nvPr>
        </p:nvSpPr>
        <p:spPr/>
        <p:txBody>
          <a:bodyPr/>
          <a:lstStyle>
            <a:lvl1pPr>
              <a:defRPr/>
            </a:lvl1pPr>
          </a:lstStyle>
          <a:p>
            <a:pPr>
              <a:defRPr/>
            </a:pPr>
            <a:fld id="{34CF81E5-B3C1-49DD-9EE6-0EFE7C516775}" type="datetimeFigureOut">
              <a:rPr lang="zh-CN" altLang="en-US"/>
              <a:pPr>
                <a:defRPr/>
              </a:pPr>
              <a:t>2018/10/30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2454CECA-4277-4F4C-B2EF-DB9D891A77C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DFABE5C-3460-414F-9A5E-5B3D21206340}"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7099D3-A0A1-4E71-91CC-35FA27D01F4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725E1FC-4973-487F-9512-37499CB6D357}"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873FDF-755D-4F34-8BE0-15EBD277E240}"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DC21CF4-2B9E-4D73-AFF6-DD6C210C350E}"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8305B5A-305E-42BD-B7C5-129A38A0F954}"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DE1023D-095F-45F9-AEC6-D0C97959DC18}"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CFBF0D88-2EF1-4327-8C7E-1E6AF1988890}"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0F59327-775E-4C16-B7C6-7F74DC73E939}"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0D264B83-783C-4944-B674-E86E7E15704C}"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BE7C41D-84BD-45BF-9726-B6809D7B98F4}"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81D7B43-712E-4938-9ACA-385F9A8D371B}"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5936C97-5C9E-47B1-BFBB-CB82B7B6520A}"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307D61D-413C-480F-B74F-810B3871C372}"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A640673-FD7A-4422-8890-0954F1A0833D}"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7E85FBA-26DD-4FEF-935C-43BAD1C5006F}"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FB5FF67C-C6E7-4832-87D4-12B345620D0A}"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B698A35-2EE9-4BF8-90C5-14963B837AAD}"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285750" y="285750"/>
            <a:ext cx="6440488" cy="857250"/>
          </a:xfrm>
          <a:prstGeom prst="rect">
            <a:avLst/>
          </a:prstGeom>
          <a:noFill/>
          <a:ln w="9525">
            <a:noFill/>
            <a:miter lim="800000"/>
            <a:headEnd/>
            <a:tailEnd/>
          </a:ln>
        </p:spPr>
      </p:pic>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8" name="灯片编号占位符 5"/>
          <p:cNvSpPr txBox="1">
            <a:spLocks/>
          </p:cNvSpPr>
          <p:nvPr userDrawn="1"/>
        </p:nvSpPr>
        <p:spPr>
          <a:xfrm>
            <a:off x="8459757" y="6381750"/>
            <a:ext cx="514350" cy="2794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3B90267-7748-4066-9186-0EA61783B7A5}" type="slidenum">
              <a:rPr kumimoji="0" lang="en-US" altLang="zh-CN" sz="1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CN" sz="1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日期占位符 5"/>
          <p:cNvSpPr txBox="1">
            <a:spLocks/>
          </p:cNvSpPr>
          <p:nvPr userDrawn="1"/>
        </p:nvSpPr>
        <p:spPr bwMode="auto">
          <a:xfrm>
            <a:off x="142844" y="6381750"/>
            <a:ext cx="2133600" cy="476250"/>
          </a:xfrm>
          <a:prstGeom prst="rect">
            <a:avLst/>
          </a:prstGeom>
          <a:noFill/>
          <a:ln w="9525">
            <a:noFill/>
            <a:miter lim="800000"/>
            <a:headEnd/>
            <a:tailEnd/>
          </a:ln>
          <a:effectLst/>
        </p:spPr>
        <p:txBody>
          <a:bodyPr/>
          <a:lstStyle/>
          <a:p>
            <a:pPr algn="l" fontAlgn="base">
              <a:defRPr/>
            </a:pPr>
            <a:fld id="{29D45DA4-53BE-42E1-83F2-F80406E06A41}" type="datetime1">
              <a:rPr lang="zh-CN" altLang="en-US" sz="1200" b="0">
                <a:solidFill>
                  <a:schemeClr val="tx1"/>
                </a:solidFill>
                <a:latin typeface="Times New Roman" pitchFamily="18" charset="0"/>
                <a:ea typeface="+mn-ea"/>
                <a:cs typeface="Times New Roman" pitchFamily="18" charset="0"/>
              </a:rPr>
              <a:pPr algn="l" fontAlgn="base">
                <a:defRPr/>
              </a:pPr>
              <a:t>2018/10/30</a:t>
            </a:fld>
            <a:endParaRPr lang="en-US" altLang="zh-CN" sz="1200" b="0" dirty="0">
              <a:solidFill>
                <a:schemeClr val="tx1"/>
              </a:solidFill>
              <a:latin typeface="Times New Roman" pitchFamily="18" charset="0"/>
              <a:ea typeface="+mn-ea"/>
              <a:cs typeface="Times New Roman"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DA1B4E0-63B2-4CA0-BCB5-3ACBACAAF828}"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83AB094-4004-41D8-8851-698116EBD0F8}"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A9B31C-4AC7-487D-A78C-59C0FDCBEACC}"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2A78BFB-3732-4908-8C92-604868DB0942}"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7A43739-9CE2-44F3-8FA3-55CD1B0CFA28}"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5F38913-20C8-40FD-A6AB-39945B10EA2B}"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BAEF8F36-7BC1-4864-B555-077ADFECFA8B}" type="datetimeFigureOut">
              <a:rPr lang="zh-CN" altLang="en-US"/>
              <a:pPr>
                <a:defRPr/>
              </a:pPr>
              <a:t>2018/10/30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51A37F4-4ECF-4846-819E-1A7104BFA14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AAFBF71-B55B-412F-AC3A-DF6D79C23462}"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683834-2311-44A9-BFD4-E90E04A61A4C}"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FC9DDDE-736F-4C0F-B6C9-D85B891B309C}" type="datetimeFigureOut">
              <a:rPr lang="zh-CN" altLang="en-US"/>
              <a:pPr>
                <a:defRPr/>
              </a:pPr>
              <a:t>2018/10/30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CF8DD93-8AF7-4D3D-B37E-C9DD4E03E300}"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F1CE74-C3E5-43AD-B7E6-2CEAE3843B7F}" type="datetimeFigureOut">
              <a:rPr lang="zh-CN" altLang="en-US"/>
              <a:pPr>
                <a:defRPr/>
              </a:pPr>
              <a:t>2018/10/30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3EF6E87-9779-488F-807F-909B1F717855}"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2ECDE9-3A4D-4F2E-BE8F-D59DC30B10CC}"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DC8A5E1-4EE1-4CC6-8873-61B6072BB38D}"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2080E32-585B-4E59-8A80-B9026251FD0D}"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445AA6C-D451-4183-9CF4-559A3ECAB4BE}"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6E7636E-AC1E-487B-A045-7C9D65E24C88}"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570520-E306-4F24-8C17-879EB301CB77}" type="slidenum">
              <a:rPr lang="zh-CN" altLang="en-US"/>
              <a:pPr>
                <a:defRPr/>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49D26EC-D269-498F-AA72-BB22F6274550}"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89ABCD4-CF1F-43EA-B1AE-A7B8F4FD1AE8}" type="slidenum">
              <a:rPr lang="zh-CN" altLang="en-US"/>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t="44363" r="5603"/>
          <a:stretch>
            <a:fillRect/>
          </a:stretch>
        </p:blipFill>
        <p:spPr bwMode="auto">
          <a:xfrm flipV="1">
            <a:off x="0" y="0"/>
            <a:ext cx="9144000" cy="981075"/>
          </a:xfrm>
          <a:prstGeom prst="rect">
            <a:avLst/>
          </a:prstGeom>
          <a:noFill/>
          <a:ln w="9525" algn="ctr">
            <a:noFill/>
            <a:miter lim="800000"/>
            <a:headEnd/>
            <a:tailEnd/>
          </a:ln>
        </p:spPr>
      </p:pic>
      <p:sp>
        <p:nvSpPr>
          <p:cNvPr id="6" name="灯片编号占位符 5"/>
          <p:cNvSpPr txBox="1">
            <a:spLocks/>
          </p:cNvSpPr>
          <p:nvPr userDrawn="1"/>
        </p:nvSpPr>
        <p:spPr>
          <a:xfrm>
            <a:off x="8459788" y="6237288"/>
            <a:ext cx="514350" cy="279400"/>
          </a:xfrm>
          <a:prstGeom prst="rect">
            <a:avLst/>
          </a:prstGeom>
        </p:spPr>
        <p:txBody>
          <a:bodyPr anchor="ctr"/>
          <a:lstStyle/>
          <a:p>
            <a:pPr algn="r" fontAlgn="auto">
              <a:spcBef>
                <a:spcPts val="0"/>
              </a:spcBef>
              <a:spcAft>
                <a:spcPts val="0"/>
              </a:spcAft>
              <a:defRPr/>
            </a:pPr>
            <a:fld id="{3AADDE5A-9B31-44BF-BB9B-B4CEAD456B32}" type="slidenum">
              <a:rPr lang="en-US" altLang="zh-CN" sz="1200">
                <a:solidFill>
                  <a:prstClr val="black"/>
                </a:solidFill>
                <a:latin typeface="Times New Roman" pitchFamily="18" charset="0"/>
                <a:ea typeface="宋体"/>
                <a:cs typeface="Times New Roman" pitchFamily="18" charset="0"/>
              </a:rPr>
              <a:pPr algn="r" fontAlgn="auto">
                <a:spcBef>
                  <a:spcPts val="0"/>
                </a:spcBef>
                <a:spcAft>
                  <a:spcPts val="0"/>
                </a:spcAft>
                <a:defRPr/>
              </a:pPr>
              <a:t>‹#›</a:t>
            </a:fld>
            <a:endParaRPr lang="en-US" altLang="zh-CN" sz="1200" dirty="0">
              <a:solidFill>
                <a:prstClr val="black"/>
              </a:solidFill>
              <a:latin typeface="Times New Roman" pitchFamily="18" charset="0"/>
              <a:ea typeface="宋体"/>
              <a:cs typeface="Times New Roman" pitchFamily="18" charset="0"/>
            </a:endParaRPr>
          </a:p>
        </p:txBody>
      </p:sp>
      <p:sp>
        <p:nvSpPr>
          <p:cNvPr id="7" name="日期占位符 5"/>
          <p:cNvSpPr txBox="1">
            <a:spLocks/>
          </p:cNvSpPr>
          <p:nvPr userDrawn="1"/>
        </p:nvSpPr>
        <p:spPr bwMode="auto">
          <a:xfrm>
            <a:off x="142875" y="6237288"/>
            <a:ext cx="2133600" cy="476250"/>
          </a:xfrm>
          <a:prstGeom prst="rect">
            <a:avLst/>
          </a:prstGeom>
          <a:noFill/>
          <a:ln w="9525">
            <a:noFill/>
            <a:miter lim="800000"/>
            <a:headEnd/>
            <a:tailEnd/>
          </a:ln>
          <a:effectLst/>
        </p:spPr>
        <p:txBody>
          <a:bodyPr/>
          <a:lstStyle/>
          <a:p>
            <a:pPr>
              <a:spcBef>
                <a:spcPts val="0"/>
              </a:spcBef>
              <a:spcAft>
                <a:spcPts val="0"/>
              </a:spcAft>
              <a:defRPr/>
            </a:pPr>
            <a:fld id="{29D45DA4-53BE-42E1-83F2-F80406E06A41}" type="datetime1">
              <a:rPr lang="zh-CN" altLang="en-US" sz="1200">
                <a:solidFill>
                  <a:prstClr val="black"/>
                </a:solidFill>
                <a:latin typeface="Times New Roman" pitchFamily="18" charset="0"/>
                <a:ea typeface="宋体"/>
                <a:cs typeface="Times New Roman" pitchFamily="18" charset="0"/>
              </a:rPr>
              <a:pPr>
                <a:spcBef>
                  <a:spcPts val="0"/>
                </a:spcBef>
                <a:spcAft>
                  <a:spcPts val="0"/>
                </a:spcAft>
                <a:defRPr/>
              </a:pPr>
              <a:t>2018/10/30</a:t>
            </a:fld>
            <a:endParaRPr lang="en-US" altLang="zh-CN" sz="1200" dirty="0">
              <a:solidFill>
                <a:prstClr val="black"/>
              </a:solidFill>
              <a:latin typeface="Times New Roman" pitchFamily="18" charset="0"/>
              <a:ea typeface="宋体"/>
              <a:cs typeface="Times New Roman" pitchFamily="18" charset="0"/>
            </a:endParaRPr>
          </a:p>
        </p:txBody>
      </p:sp>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8" name="日期占位符 3"/>
          <p:cNvSpPr>
            <a:spLocks noGrp="1"/>
          </p:cNvSpPr>
          <p:nvPr>
            <p:ph type="dt" sz="half" idx="10"/>
          </p:nvPr>
        </p:nvSpPr>
        <p:spPr/>
        <p:txBody>
          <a:bodyPr/>
          <a:lstStyle>
            <a:lvl1pPr>
              <a:defRPr/>
            </a:lvl1pPr>
          </a:lstStyle>
          <a:p>
            <a:pPr>
              <a:defRPr/>
            </a:pPr>
            <a:fld id="{34CF81E5-B3C1-49DD-9EE6-0EFE7C516775}"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9"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0" name="灯片编号占位符 5"/>
          <p:cNvSpPr>
            <a:spLocks noGrp="1"/>
          </p:cNvSpPr>
          <p:nvPr>
            <p:ph type="sldNum" sz="quarter" idx="12"/>
          </p:nvPr>
        </p:nvSpPr>
        <p:spPr/>
        <p:txBody>
          <a:bodyPr/>
          <a:lstStyle>
            <a:lvl1pPr>
              <a:defRPr/>
            </a:lvl1pPr>
          </a:lstStyle>
          <a:p>
            <a:pPr>
              <a:defRPr/>
            </a:pPr>
            <a:fld id="{2454CECA-4277-4F4C-B2EF-DB9D891A77CD}"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81D7B43-712E-4938-9ACA-385F9A8D371B}"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5936C97-5C9E-47B1-BFBB-CB82B7B6520A}"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AAFBF71-B55B-412F-AC3A-DF6D79C23462}"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8683834-2311-44A9-BFD4-E90E04A61A4C}"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1094CDF-E23E-447A-9B43-C9128002AFF9}"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5BD80B3B-27CB-4859-9109-D9B8B5A536B0}"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1094CDF-E23E-447A-9B43-C9128002AFF9}"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BD80B3B-27CB-4859-9109-D9B8B5A536B0}"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B63AB329-3257-4277-929D-374F19968B2A}"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1621954-0C41-48D8-8544-9879ACF9C776}"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53C00FF-DFB9-47D6-BB5D-E601696FFE52}"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F0A320A1-D218-4930-AD11-67E4B19C02BF}"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385C9A7-F706-462A-9725-A962C4F14081}"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6B84A37B-6BF0-4D14-93F2-185FA8015B8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6E72036-E7DC-4816-8FB8-3373BFECCDE7}"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E082997-BCE4-4A07-8010-05E0C5A5ADE7}"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24636E1-D305-4B14-8DB2-005D4F62C876}"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BA500315-929D-4EE7-90F5-ED456C8A8799}"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DFABE5C-3460-414F-9A5E-5B3D21206340}"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37099D3-A0A1-4E71-91CC-35FA27D01F4B}"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725E1FC-4973-487F-9512-37499CB6D357}"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02873FDF-755D-4F34-8BE0-15EBD277E240}"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285750" y="285750"/>
            <a:ext cx="6440488" cy="857250"/>
          </a:xfrm>
          <a:prstGeom prst="rect">
            <a:avLst/>
          </a:prstGeom>
          <a:noFill/>
          <a:ln w="9525">
            <a:noFill/>
            <a:miter lim="800000"/>
            <a:headEnd/>
            <a:tailEnd/>
          </a:ln>
        </p:spPr>
      </p:pic>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8" name="灯片编号占位符 5"/>
          <p:cNvSpPr txBox="1">
            <a:spLocks/>
          </p:cNvSpPr>
          <p:nvPr userDrawn="1"/>
        </p:nvSpPr>
        <p:spPr>
          <a:xfrm>
            <a:off x="8459757" y="6381750"/>
            <a:ext cx="514350" cy="279400"/>
          </a:xfrm>
          <a:prstGeom prst="rect">
            <a:avLst/>
          </a:prstGeom>
        </p:spPr>
        <p:txBody>
          <a:bodyPr vert="horz" lIns="91440" tIns="45720" rIns="91440" bIns="45720" rtlCol="0" anchor="ctr"/>
          <a:lstStyle/>
          <a:p>
            <a:pPr algn="r" fontAlgn="auto">
              <a:spcBef>
                <a:spcPts val="0"/>
              </a:spcBef>
              <a:spcAft>
                <a:spcPts val="0"/>
              </a:spcAft>
              <a:defRPr/>
            </a:pPr>
            <a:fld id="{23B90267-7748-4066-9186-0EA61783B7A5}" type="slidenum">
              <a:rPr lang="en-US" altLang="zh-CN" sz="1200" smtClean="0">
                <a:solidFill>
                  <a:prstClr val="black"/>
                </a:solidFill>
                <a:latin typeface="Times New Roman" pitchFamily="18" charset="0"/>
                <a:ea typeface="宋体"/>
                <a:cs typeface="Times New Roman" pitchFamily="18" charset="0"/>
              </a:rPr>
              <a:pPr algn="r" fontAlgn="auto">
                <a:spcBef>
                  <a:spcPts val="0"/>
                </a:spcBef>
                <a:spcAft>
                  <a:spcPts val="0"/>
                </a:spcAft>
                <a:defRPr/>
              </a:pPr>
              <a:t>‹#›</a:t>
            </a:fld>
            <a:endParaRPr lang="en-US" altLang="zh-CN" sz="1200" dirty="0">
              <a:solidFill>
                <a:prstClr val="black"/>
              </a:solidFill>
              <a:latin typeface="Times New Roman" pitchFamily="18" charset="0"/>
              <a:ea typeface="宋体"/>
              <a:cs typeface="Times New Roman" pitchFamily="18" charset="0"/>
            </a:endParaRPr>
          </a:p>
        </p:txBody>
      </p:sp>
      <p:sp>
        <p:nvSpPr>
          <p:cNvPr id="9" name="日期占位符 5"/>
          <p:cNvSpPr txBox="1">
            <a:spLocks/>
          </p:cNvSpPr>
          <p:nvPr userDrawn="1"/>
        </p:nvSpPr>
        <p:spPr bwMode="auto">
          <a:xfrm>
            <a:off x="142844" y="6381750"/>
            <a:ext cx="2133600" cy="476250"/>
          </a:xfrm>
          <a:prstGeom prst="rect">
            <a:avLst/>
          </a:prstGeom>
          <a:noFill/>
          <a:ln w="9525">
            <a:noFill/>
            <a:miter lim="800000"/>
            <a:headEnd/>
            <a:tailEnd/>
          </a:ln>
          <a:effectLst/>
        </p:spPr>
        <p:txBody>
          <a:bodyPr/>
          <a:lstStyle/>
          <a:p>
            <a:pPr>
              <a:defRPr/>
            </a:pPr>
            <a:fld id="{29D45DA4-53BE-42E1-83F2-F80406E06A41}" type="datetime1">
              <a:rPr lang="zh-CN" altLang="en-US" sz="1200">
                <a:solidFill>
                  <a:prstClr val="black"/>
                </a:solidFill>
                <a:latin typeface="Times New Roman" pitchFamily="18" charset="0"/>
                <a:ea typeface="宋体"/>
                <a:cs typeface="Times New Roman" pitchFamily="18" charset="0"/>
              </a:rPr>
              <a:pPr>
                <a:defRPr/>
              </a:pPr>
              <a:t>2018/10/30</a:t>
            </a:fld>
            <a:endParaRPr lang="en-US" altLang="zh-CN" sz="1200" dirty="0">
              <a:solidFill>
                <a:prstClr val="black"/>
              </a:solidFill>
              <a:latin typeface="Times New Roman" pitchFamily="18" charset="0"/>
              <a:ea typeface="宋体"/>
              <a:cs typeface="Times New Roman" pitchFamily="18"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DA1B4E0-63B2-4CA0-BCB5-3ACBACAAF828}"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83AB094-4004-41D8-8851-698116EBD0F8}"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A9B31C-4AC7-487D-A78C-59C0FDCBEACC}"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2A78BFB-3732-4908-8C92-604868DB094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B63AB329-3257-4277-929D-374F19968B2A}" type="datetimeFigureOut">
              <a:rPr lang="zh-CN" altLang="en-US"/>
              <a:pPr>
                <a:defRPr/>
              </a:pPr>
              <a:t>2018/10/30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1621954-0C41-48D8-8544-9879ACF9C776}" type="slidenum">
              <a:rPr lang="zh-CN" altLang="en-US"/>
              <a:pPr>
                <a:defRPr/>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7A43739-9CE2-44F3-8FA3-55CD1B0CFA28}"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5F38913-20C8-40FD-A6AB-39945B10EA2B}"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BAEF8F36-7BC1-4864-B555-077ADFECFA8B}"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351A37F4-4ECF-4846-819E-1A7104BFA14D}"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FC9DDDE-736F-4C0F-B6C9-D85B891B309C}"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ACF8DD93-8AF7-4D3D-B37E-C9DD4E03E300}"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F1CE74-C3E5-43AD-B7E6-2CEAE3843B7F}"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C3EF6E87-9779-488F-807F-909B1F717855}"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2ECDE9-3A4D-4F2E-BE8F-D59DC30B10CC}"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DC8A5E1-4EE1-4CC6-8873-61B6072BB38D}"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2080E32-585B-4E59-8A80-B9026251FD0D}"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0445AA6C-D451-4183-9CF4-559A3ECAB4BE}"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6E7636E-AC1E-487B-A045-7C9D65E24C88}"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1570520-E306-4F24-8C17-879EB301CB77}"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49D26EC-D269-498F-AA72-BB22F6274550}"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89ABCD4-CF1F-43EA-B1AE-A7B8F4FD1AE8}"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Picture 7" descr="PP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8"/>
          <p:cNvSpPr>
            <a:spLocks noChangeArrowheads="1"/>
          </p:cNvSpPr>
          <p:nvPr/>
        </p:nvSpPr>
        <p:spPr bwMode="auto">
          <a:xfrm>
            <a:off x="685800" y="2895600"/>
            <a:ext cx="8229600" cy="1143000"/>
          </a:xfrm>
          <a:prstGeom prst="rect">
            <a:avLst/>
          </a:prstGeom>
          <a:noFill/>
          <a:ln>
            <a:noFill/>
          </a:ln>
          <a:effectLst/>
          <a:extLst/>
        </p:spPr>
        <p:txBody>
          <a:bodyPr anchor="ctr"/>
          <a:lstStyle>
            <a:lvl1pPr>
              <a:defRPr sz="3600" b="1">
                <a:solidFill>
                  <a:schemeClr val="accent2"/>
                </a:solidFill>
                <a:latin typeface="Arial" charset="0"/>
                <a:ea typeface="宋体" pitchFamily="2" charset="-122"/>
              </a:defRPr>
            </a:lvl1pPr>
            <a:lvl2pPr>
              <a:defRPr sz="3600" b="1">
                <a:solidFill>
                  <a:schemeClr val="accent2"/>
                </a:solidFill>
                <a:latin typeface="Arial" charset="0"/>
                <a:ea typeface="宋体" pitchFamily="2" charset="-122"/>
              </a:defRPr>
            </a:lvl2pPr>
            <a:lvl3pPr>
              <a:defRPr sz="3600" b="1">
                <a:solidFill>
                  <a:schemeClr val="accent2"/>
                </a:solidFill>
                <a:latin typeface="Arial" charset="0"/>
                <a:ea typeface="宋体" pitchFamily="2" charset="-122"/>
              </a:defRPr>
            </a:lvl3pPr>
            <a:lvl4pPr>
              <a:defRPr sz="3600" b="1">
                <a:solidFill>
                  <a:schemeClr val="accent2"/>
                </a:solidFill>
                <a:latin typeface="Arial" charset="0"/>
                <a:ea typeface="宋体" pitchFamily="2" charset="-122"/>
              </a:defRPr>
            </a:lvl4pPr>
            <a:lvl5pPr>
              <a:defRPr sz="3600" b="1">
                <a:solidFill>
                  <a:schemeClr val="accent2"/>
                </a:solidFill>
                <a:latin typeface="Arial" charset="0"/>
                <a:ea typeface="宋体" pitchFamily="2" charset="-122"/>
              </a:defRPr>
            </a:lvl5pPr>
            <a:lvl6pPr marL="457200" fontAlgn="base">
              <a:spcBef>
                <a:spcPct val="0"/>
              </a:spcBef>
              <a:spcAft>
                <a:spcPct val="0"/>
              </a:spcAft>
              <a:defRPr sz="3600" b="1">
                <a:solidFill>
                  <a:schemeClr val="accent2"/>
                </a:solidFill>
                <a:latin typeface="Arial" charset="0"/>
                <a:ea typeface="宋体" pitchFamily="2" charset="-122"/>
              </a:defRPr>
            </a:lvl6pPr>
            <a:lvl7pPr marL="914400" fontAlgn="base">
              <a:spcBef>
                <a:spcPct val="0"/>
              </a:spcBef>
              <a:spcAft>
                <a:spcPct val="0"/>
              </a:spcAft>
              <a:defRPr sz="3600" b="1">
                <a:solidFill>
                  <a:schemeClr val="accent2"/>
                </a:solidFill>
                <a:latin typeface="Arial" charset="0"/>
                <a:ea typeface="宋体" pitchFamily="2" charset="-122"/>
              </a:defRPr>
            </a:lvl7pPr>
            <a:lvl8pPr marL="1371600" fontAlgn="base">
              <a:spcBef>
                <a:spcPct val="0"/>
              </a:spcBef>
              <a:spcAft>
                <a:spcPct val="0"/>
              </a:spcAft>
              <a:defRPr sz="3600" b="1">
                <a:solidFill>
                  <a:schemeClr val="accent2"/>
                </a:solidFill>
                <a:latin typeface="Arial" charset="0"/>
                <a:ea typeface="宋体" pitchFamily="2" charset="-122"/>
              </a:defRPr>
            </a:lvl8pPr>
            <a:lvl9pPr marL="1828800" fontAlgn="base">
              <a:spcBef>
                <a:spcPct val="0"/>
              </a:spcBef>
              <a:spcAft>
                <a:spcPct val="0"/>
              </a:spcAft>
              <a:defRPr sz="3600" b="1">
                <a:solidFill>
                  <a:schemeClr val="accent2"/>
                </a:solidFill>
                <a:latin typeface="Arial" charset="0"/>
                <a:ea typeface="宋体" pitchFamily="2" charset="-122"/>
              </a:defRPr>
            </a:lvl9pPr>
          </a:lstStyle>
          <a:p>
            <a:pPr>
              <a:defRPr/>
            </a:pPr>
            <a:endParaRPr lang="zh-CN" altLang="zh-CN">
              <a:solidFill>
                <a:srgbClr val="333399"/>
              </a:solidFill>
            </a:endParaRPr>
          </a:p>
        </p:txBody>
      </p:sp>
    </p:spTree>
    <p:extLst>
      <p:ext uri="{BB962C8B-B14F-4D97-AF65-F5344CB8AC3E}">
        <p14:creationId xmlns:p14="http://schemas.microsoft.com/office/powerpoint/2010/main" val="3638974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9665ADB-D7A1-4AAE-A2FD-B168FF3A369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6717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53C00FF-DFB9-47D6-BB5D-E601696FFE52}" type="datetimeFigureOut">
              <a:rPr lang="zh-CN" altLang="en-US"/>
              <a:pPr>
                <a:defRPr/>
              </a:pPr>
              <a:t>2018/10/30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0A320A1-D218-4930-AD11-67E4B19C02BF}" type="slidenum">
              <a:rPr lang="zh-CN" altLang="en-US"/>
              <a:pPr>
                <a:defRPr/>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5B1226D-9B79-49E5-8D93-E7884C1F963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39596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48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244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1590665-CC0A-4FB8-8553-E2FDC68AD1A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17741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D53EE4BC-5750-4846-909D-EA7EC5FC6D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25310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C8961668-8C7F-4597-8B1E-223ECF5F773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55658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6F737F5F-D8FE-4354-B415-ABFAF90DA23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6938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202B7C5-D560-49E3-8DE9-3A183CE72B1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01756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41DE394-3893-46BD-BD97-2F8444FC861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57747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0CE2261-823E-48E6-B385-A5DF42B0AF7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385787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1066800"/>
            <a:ext cx="2171700" cy="5181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4800" y="1066800"/>
            <a:ext cx="6362700" cy="5181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D9AC025-20ED-4740-9683-88CF6B0A8C9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407539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295400" y="1066800"/>
            <a:ext cx="7467600" cy="533400"/>
          </a:xfrm>
        </p:spPr>
        <p:txBody>
          <a:bodyPr/>
          <a:lstStyle/>
          <a:p>
            <a:r>
              <a:rPr lang="zh-CN" altLang="en-US"/>
              <a:t>单击此处编辑母版标题样式</a:t>
            </a:r>
          </a:p>
        </p:txBody>
      </p:sp>
      <p:sp>
        <p:nvSpPr>
          <p:cNvPr id="3" name="表格占位符 2"/>
          <p:cNvSpPr>
            <a:spLocks noGrp="1"/>
          </p:cNvSpPr>
          <p:nvPr>
            <p:ph type="tbl" idx="1"/>
          </p:nvPr>
        </p:nvSpPr>
        <p:spPr>
          <a:xfrm>
            <a:off x="304800" y="1752600"/>
            <a:ext cx="8686800" cy="4495800"/>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8163006-37FB-4F24-9232-33BBF494FBA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1478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385C9A7-F706-462A-9725-A962C4F14081}" type="datetimeFigureOut">
              <a:rPr lang="zh-CN" altLang="en-US"/>
              <a:pPr>
                <a:defRPr/>
              </a:pPr>
              <a:t>2018/10/30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B84A37B-6BF0-4D14-93F2-185FA8015B82}" type="slidenum">
              <a:rPr lang="zh-CN" altLang="en-US"/>
              <a:pPr>
                <a:defRPr/>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1066800"/>
            <a:ext cx="7467600" cy="533400"/>
          </a:xfrm>
        </p:spPr>
        <p:txBody>
          <a:bodyPr/>
          <a:lstStyle/>
          <a:p>
            <a:r>
              <a:rPr lang="zh-CN" altLang="en-US"/>
              <a:t>单击此处编辑母版标题样式</a:t>
            </a:r>
          </a:p>
        </p:txBody>
      </p:sp>
      <p:sp>
        <p:nvSpPr>
          <p:cNvPr id="3" name="文本占位符 2"/>
          <p:cNvSpPr>
            <a:spLocks noGrp="1"/>
          </p:cNvSpPr>
          <p:nvPr>
            <p:ph type="body" sz="half" idx="1"/>
          </p:nvPr>
        </p:nvSpPr>
        <p:spPr>
          <a:xfrm>
            <a:off x="304800" y="1752600"/>
            <a:ext cx="42672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24400" y="1752600"/>
            <a:ext cx="42672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4ECCC23-A893-4FFE-B7D2-AC9A69F1378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554928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7BCE14C-4787-4544-B987-91AD00BB28E0}" type="datetime1">
              <a:rPr lang="zh-CN" altLang="en-US">
                <a:solidFill>
                  <a:srgbClr val="000000"/>
                </a:solidFill>
              </a:rPr>
              <a:pPr>
                <a:defRPr/>
              </a:pPr>
              <a:t>2018/10/30</a:t>
            </a:fld>
            <a:endParaRPr lang="zh-CN" altLang="en-US" sz="1800">
              <a:solidFill>
                <a:srgbClr val="000000"/>
              </a:solidFill>
              <a:latin typeface="Arial" pitchFamily="34" charset="0"/>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zh-CN" altLang="zh-CN">
              <a:solidFill>
                <a:srgbClr val="000000"/>
              </a:solidFill>
              <a:ea typeface="宋体"/>
            </a:endParaRPr>
          </a:p>
        </p:txBody>
      </p:sp>
      <p:sp>
        <p:nvSpPr>
          <p:cNvPr id="6" name="灯片编号占位符 5"/>
          <p:cNvSpPr>
            <a:spLocks noGrp="1"/>
          </p:cNvSpPr>
          <p:nvPr>
            <p:ph type="sldNum" sz="quarter" idx="12"/>
          </p:nvPr>
        </p:nvSpPr>
        <p:spPr/>
        <p:txBody>
          <a:bodyPr/>
          <a:lstStyle>
            <a:lvl1pPr>
              <a:defRPr/>
            </a:lvl1pPr>
          </a:lstStyle>
          <a:p>
            <a:pPr>
              <a:defRPr/>
            </a:pPr>
            <a:fld id="{017CAFB6-E571-4D4E-A60E-5C66F3BA94E2}" type="slidenum">
              <a:rPr lang="zh-CN" altLang="en-US">
                <a:solidFill>
                  <a:srgbClr val="000000"/>
                </a:solidFill>
              </a:rPr>
              <a:pPr>
                <a:defRPr/>
              </a:pPr>
              <a:t>‹#›</a:t>
            </a:fld>
            <a:endParaRPr lang="zh-CN" altLang="en-US" sz="1800">
              <a:solidFill>
                <a:srgbClr val="000000"/>
              </a:solidFill>
              <a:latin typeface="Arial" pitchFamily="34" charset="0"/>
            </a:endParaRPr>
          </a:p>
        </p:txBody>
      </p:sp>
    </p:spTree>
    <p:extLst>
      <p:ext uri="{BB962C8B-B14F-4D97-AF65-F5344CB8AC3E}">
        <p14:creationId xmlns:p14="http://schemas.microsoft.com/office/powerpoint/2010/main" val="3513250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60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6E72036-E7DC-4816-8FB8-3373BFECCDE7}"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E082997-BCE4-4A07-8010-05E0C5A5ADE7}"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24636E1-D305-4B14-8DB2-005D4F62C876}"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A500315-929D-4EE7-90F5-ED456C8A879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image" Target="../media/image6.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4.jpeg"/><Relationship Id="rId2" Type="http://schemas.openxmlformats.org/officeDocument/2006/relationships/slideLayout" Target="../slideLayouts/slideLayout59.xml"/><Relationship Id="rId16" Type="http://schemas.openxmlformats.org/officeDocument/2006/relationships/theme" Target="../theme/theme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D5C03D7-2485-4F09-ADC3-9E9A6065340C}" type="datetimeFigureOut">
              <a:rPr lang="zh-CN" altLang="en-US"/>
              <a:pPr>
                <a:defRPr/>
              </a:pPr>
              <a:t>2018/10/30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4937926-433D-488B-A0B9-572084A3354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400" b="0">
                <a:solidFill>
                  <a:schemeClr val="tx1"/>
                </a:solidFill>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400" b="0">
                <a:solidFill>
                  <a:schemeClr val="tx1"/>
                </a:solidFill>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8459788" y="6237288"/>
            <a:ext cx="51435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800">
                <a:solidFill>
                  <a:srgbClr val="006600"/>
                </a:solidFill>
                <a:ea typeface="+mn-ea"/>
              </a:defRPr>
            </a:lvl1pPr>
          </a:lstStyle>
          <a:p>
            <a:pPr>
              <a:defRPr/>
            </a:pPr>
            <a:fld id="{ED3ACCCE-0641-4794-A9AE-FC711DABFB7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432FE95-63E8-429D-BF57-FC51FCAE9045}" type="datetimeFigureOut">
              <a:rPr lang="zh-CN" altLang="en-US"/>
              <a:pPr>
                <a:defRPr/>
              </a:pPr>
              <a:t>2018/10/30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7A75AAF-3B5F-4D36-BD0F-D3CB071EE1B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imes New Roman" pitchFamily="18" charset="0"/>
          <a:ea typeface="宋体" charset="-122"/>
        </a:defRPr>
      </a:lvl2pPr>
      <a:lvl3pPr algn="ctr" rtl="0" eaLnBrk="1" fontAlgn="base" hangingPunct="1">
        <a:spcBef>
          <a:spcPct val="0"/>
        </a:spcBef>
        <a:spcAft>
          <a:spcPct val="0"/>
        </a:spcAft>
        <a:defRPr sz="4400">
          <a:solidFill>
            <a:schemeClr val="tx1"/>
          </a:solidFill>
          <a:latin typeface="Times New Roman" pitchFamily="18" charset="0"/>
          <a:ea typeface="宋体" charset="-122"/>
        </a:defRPr>
      </a:lvl3pPr>
      <a:lvl4pPr algn="ctr" rtl="0" eaLnBrk="1" fontAlgn="base" hangingPunct="1">
        <a:spcBef>
          <a:spcPct val="0"/>
        </a:spcBef>
        <a:spcAft>
          <a:spcPct val="0"/>
        </a:spcAft>
        <a:defRPr sz="4400">
          <a:solidFill>
            <a:schemeClr val="tx1"/>
          </a:solidFill>
          <a:latin typeface="Times New Roman" pitchFamily="18" charset="0"/>
          <a:ea typeface="宋体" charset="-122"/>
        </a:defRPr>
      </a:lvl4pPr>
      <a:lvl5pPr algn="ctr" rtl="0" eaLnBrk="1" fontAlgn="base" hangingPunct="1">
        <a:spcBef>
          <a:spcPct val="0"/>
        </a:spcBef>
        <a:spcAft>
          <a:spcPct val="0"/>
        </a:spcAft>
        <a:defRPr sz="4400">
          <a:solidFill>
            <a:schemeClr val="tx1"/>
          </a:solidFill>
          <a:latin typeface="Times New Roman" pitchFamily="18" charset="0"/>
          <a:ea typeface="宋体" charset="-122"/>
        </a:defRPr>
      </a:lvl5pPr>
      <a:lvl6pPr marL="457200" algn="ctr" rtl="0" eaLnBrk="1" fontAlgn="base" hangingPunct="1">
        <a:spcBef>
          <a:spcPct val="0"/>
        </a:spcBef>
        <a:spcAft>
          <a:spcPct val="0"/>
        </a:spcAft>
        <a:defRPr sz="4400">
          <a:solidFill>
            <a:schemeClr val="tx1"/>
          </a:solidFill>
          <a:latin typeface="Times New Roman" pitchFamily="18" charset="0"/>
          <a:ea typeface="宋体" charset="-122"/>
        </a:defRPr>
      </a:lvl6pPr>
      <a:lvl7pPr marL="914400" algn="ctr" rtl="0" eaLnBrk="1" fontAlgn="base" hangingPunct="1">
        <a:spcBef>
          <a:spcPct val="0"/>
        </a:spcBef>
        <a:spcAft>
          <a:spcPct val="0"/>
        </a:spcAft>
        <a:defRPr sz="4400">
          <a:solidFill>
            <a:schemeClr val="tx1"/>
          </a:solidFill>
          <a:latin typeface="Times New Roman" pitchFamily="18" charset="0"/>
          <a:ea typeface="宋体" charset="-122"/>
        </a:defRPr>
      </a:lvl7pPr>
      <a:lvl8pPr marL="1371600" algn="ctr" rtl="0" eaLnBrk="1" fontAlgn="base" hangingPunct="1">
        <a:spcBef>
          <a:spcPct val="0"/>
        </a:spcBef>
        <a:spcAft>
          <a:spcPct val="0"/>
        </a:spcAft>
        <a:defRPr sz="4400">
          <a:solidFill>
            <a:schemeClr val="tx1"/>
          </a:solidFill>
          <a:latin typeface="Times New Roman" pitchFamily="18" charset="0"/>
          <a:ea typeface="宋体" charset="-122"/>
        </a:defRPr>
      </a:lvl8pPr>
      <a:lvl9pPr marL="1828800" algn="ctr" rtl="0" eaLnBrk="1" fontAlgn="base" hangingPunct="1">
        <a:spcBef>
          <a:spcPct val="0"/>
        </a:spcBef>
        <a:spcAft>
          <a:spcPct val="0"/>
        </a:spcAft>
        <a:defRPr sz="4400">
          <a:solidFill>
            <a:schemeClr val="tx1"/>
          </a:solidFill>
          <a:latin typeface="Times New Roman" pitchFamily="18"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D5C03D7-2485-4F09-ADC3-9E9A6065340C}"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4937926-433D-488B-A0B9-572084A3354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432FE95-63E8-429D-BF57-FC51FCAE9045}"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7A75AAF-3B5F-4D36-BD0F-D3CB071EE1BD}"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imes New Roman" pitchFamily="18" charset="0"/>
          <a:ea typeface="宋体" charset="-122"/>
        </a:defRPr>
      </a:lvl2pPr>
      <a:lvl3pPr algn="ctr" rtl="0" eaLnBrk="1" fontAlgn="base" hangingPunct="1">
        <a:spcBef>
          <a:spcPct val="0"/>
        </a:spcBef>
        <a:spcAft>
          <a:spcPct val="0"/>
        </a:spcAft>
        <a:defRPr sz="4400">
          <a:solidFill>
            <a:schemeClr val="tx1"/>
          </a:solidFill>
          <a:latin typeface="Times New Roman" pitchFamily="18" charset="0"/>
          <a:ea typeface="宋体" charset="-122"/>
        </a:defRPr>
      </a:lvl3pPr>
      <a:lvl4pPr algn="ctr" rtl="0" eaLnBrk="1" fontAlgn="base" hangingPunct="1">
        <a:spcBef>
          <a:spcPct val="0"/>
        </a:spcBef>
        <a:spcAft>
          <a:spcPct val="0"/>
        </a:spcAft>
        <a:defRPr sz="4400">
          <a:solidFill>
            <a:schemeClr val="tx1"/>
          </a:solidFill>
          <a:latin typeface="Times New Roman" pitchFamily="18" charset="0"/>
          <a:ea typeface="宋体" charset="-122"/>
        </a:defRPr>
      </a:lvl4pPr>
      <a:lvl5pPr algn="ctr" rtl="0" eaLnBrk="1" fontAlgn="base" hangingPunct="1">
        <a:spcBef>
          <a:spcPct val="0"/>
        </a:spcBef>
        <a:spcAft>
          <a:spcPct val="0"/>
        </a:spcAft>
        <a:defRPr sz="4400">
          <a:solidFill>
            <a:schemeClr val="tx1"/>
          </a:solidFill>
          <a:latin typeface="Times New Roman" pitchFamily="18" charset="0"/>
          <a:ea typeface="宋体" charset="-122"/>
        </a:defRPr>
      </a:lvl5pPr>
      <a:lvl6pPr marL="457200" algn="ctr" rtl="0" eaLnBrk="1" fontAlgn="base" hangingPunct="1">
        <a:spcBef>
          <a:spcPct val="0"/>
        </a:spcBef>
        <a:spcAft>
          <a:spcPct val="0"/>
        </a:spcAft>
        <a:defRPr sz="4400">
          <a:solidFill>
            <a:schemeClr val="tx1"/>
          </a:solidFill>
          <a:latin typeface="Times New Roman" pitchFamily="18" charset="0"/>
          <a:ea typeface="宋体" charset="-122"/>
        </a:defRPr>
      </a:lvl6pPr>
      <a:lvl7pPr marL="914400" algn="ctr" rtl="0" eaLnBrk="1" fontAlgn="base" hangingPunct="1">
        <a:spcBef>
          <a:spcPct val="0"/>
        </a:spcBef>
        <a:spcAft>
          <a:spcPct val="0"/>
        </a:spcAft>
        <a:defRPr sz="4400">
          <a:solidFill>
            <a:schemeClr val="tx1"/>
          </a:solidFill>
          <a:latin typeface="Times New Roman" pitchFamily="18" charset="0"/>
          <a:ea typeface="宋体" charset="-122"/>
        </a:defRPr>
      </a:lvl7pPr>
      <a:lvl8pPr marL="1371600" algn="ctr" rtl="0" eaLnBrk="1" fontAlgn="base" hangingPunct="1">
        <a:spcBef>
          <a:spcPct val="0"/>
        </a:spcBef>
        <a:spcAft>
          <a:spcPct val="0"/>
        </a:spcAft>
        <a:defRPr sz="4400">
          <a:solidFill>
            <a:schemeClr val="tx1"/>
          </a:solidFill>
          <a:latin typeface="Times New Roman" pitchFamily="18" charset="0"/>
          <a:ea typeface="宋体" charset="-122"/>
        </a:defRPr>
      </a:lvl8pPr>
      <a:lvl9pPr marL="1828800" algn="ctr" rtl="0" eaLnBrk="1" fontAlgn="base" hangingPunct="1">
        <a:spcBef>
          <a:spcPct val="0"/>
        </a:spcBef>
        <a:spcAft>
          <a:spcPct val="0"/>
        </a:spcAft>
        <a:defRPr sz="4400">
          <a:solidFill>
            <a:schemeClr val="tx1"/>
          </a:solidFill>
          <a:latin typeface="Times New Roman" pitchFamily="18"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pic>
        <p:nvPicPr>
          <p:cNvPr id="1026" name="Picture 7" descr="PPT-1"/>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95400" y="1066800"/>
            <a:ext cx="7467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Rectangle 3"/>
          <p:cNvSpPr>
            <a:spLocks noGrp="1" noChangeArrowheads="1"/>
          </p:cNvSpPr>
          <p:nvPr>
            <p:ph type="body" idx="1"/>
          </p:nvPr>
        </p:nvSpPr>
        <p:spPr bwMode="auto">
          <a:xfrm>
            <a:off x="304800" y="1752600"/>
            <a:ext cx="8686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defRPr>
            </a:lvl1pPr>
          </a:lstStyle>
          <a:p>
            <a:pPr>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705600" y="62484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2000">
                <a:latin typeface="Arial" charset="0"/>
                <a:ea typeface="宋体" pitchFamily="2" charset="-122"/>
              </a:defRPr>
            </a:lvl1pPr>
          </a:lstStyle>
          <a:p>
            <a:pPr>
              <a:defRPr/>
            </a:pPr>
            <a:fld id="{BF11A0D3-5E1A-4BB5-887E-03B5485AB41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2232136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Lst>
  <p:hf hdr="0" ftr="0" dt="0"/>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Arial" charset="0"/>
          <a:ea typeface="宋体" pitchFamily="2" charset="-122"/>
        </a:defRPr>
      </a:lvl2pPr>
      <a:lvl3pPr algn="l" rtl="0" eaLnBrk="0" fontAlgn="base" hangingPunct="0">
        <a:spcBef>
          <a:spcPct val="0"/>
        </a:spcBef>
        <a:spcAft>
          <a:spcPct val="0"/>
        </a:spcAft>
        <a:defRPr sz="3600" b="1">
          <a:solidFill>
            <a:schemeClr val="accent2"/>
          </a:solidFill>
          <a:latin typeface="Arial" charset="0"/>
          <a:ea typeface="宋体" pitchFamily="2" charset="-122"/>
        </a:defRPr>
      </a:lvl3pPr>
      <a:lvl4pPr algn="l" rtl="0" eaLnBrk="0" fontAlgn="base" hangingPunct="0">
        <a:spcBef>
          <a:spcPct val="0"/>
        </a:spcBef>
        <a:spcAft>
          <a:spcPct val="0"/>
        </a:spcAft>
        <a:defRPr sz="3600" b="1">
          <a:solidFill>
            <a:schemeClr val="accent2"/>
          </a:solidFill>
          <a:latin typeface="Arial" charset="0"/>
          <a:ea typeface="宋体" pitchFamily="2" charset="-122"/>
        </a:defRPr>
      </a:lvl4pPr>
      <a:lvl5pPr algn="l" rtl="0" eaLnBrk="0" fontAlgn="base" hangingPunct="0">
        <a:spcBef>
          <a:spcPct val="0"/>
        </a:spcBef>
        <a:spcAft>
          <a:spcPct val="0"/>
        </a:spcAft>
        <a:defRPr sz="3600" b="1">
          <a:solidFill>
            <a:schemeClr val="accent2"/>
          </a:solidFill>
          <a:latin typeface="Arial" charset="0"/>
          <a:ea typeface="宋体" pitchFamily="2" charset="-122"/>
        </a:defRPr>
      </a:lvl5pPr>
      <a:lvl6pPr marL="457200" algn="l" rtl="0" fontAlgn="base">
        <a:spcBef>
          <a:spcPct val="0"/>
        </a:spcBef>
        <a:spcAft>
          <a:spcPct val="0"/>
        </a:spcAft>
        <a:defRPr sz="3600" b="1">
          <a:solidFill>
            <a:schemeClr val="accent2"/>
          </a:solidFill>
          <a:latin typeface="Arial" charset="0"/>
          <a:ea typeface="宋体" pitchFamily="2" charset="-122"/>
        </a:defRPr>
      </a:lvl6pPr>
      <a:lvl7pPr marL="914400" algn="l" rtl="0" fontAlgn="base">
        <a:spcBef>
          <a:spcPct val="0"/>
        </a:spcBef>
        <a:spcAft>
          <a:spcPct val="0"/>
        </a:spcAft>
        <a:defRPr sz="3600" b="1">
          <a:solidFill>
            <a:schemeClr val="accent2"/>
          </a:solidFill>
          <a:latin typeface="Arial" charset="0"/>
          <a:ea typeface="宋体" pitchFamily="2" charset="-122"/>
        </a:defRPr>
      </a:lvl7pPr>
      <a:lvl8pPr marL="1371600" algn="l" rtl="0" fontAlgn="base">
        <a:spcBef>
          <a:spcPct val="0"/>
        </a:spcBef>
        <a:spcAft>
          <a:spcPct val="0"/>
        </a:spcAft>
        <a:defRPr sz="3600" b="1">
          <a:solidFill>
            <a:schemeClr val="accent2"/>
          </a:solidFill>
          <a:latin typeface="Arial" charset="0"/>
          <a:ea typeface="宋体" pitchFamily="2" charset="-122"/>
        </a:defRPr>
      </a:lvl8pPr>
      <a:lvl9pPr marL="1828800" algn="l" rtl="0" fontAlgn="base">
        <a:spcBef>
          <a:spcPct val="0"/>
        </a:spcBef>
        <a:spcAft>
          <a:spcPct val="0"/>
        </a:spcAft>
        <a:defRPr sz="3600" b="1">
          <a:solidFill>
            <a:schemeClr val="accent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ea typeface="+mn-ea"/>
        </a:defRPr>
      </a:lvl2pPr>
      <a:lvl3pPr marL="1143000" indent="-228600" algn="l" rtl="0" eaLnBrk="0" fontAlgn="base" hangingPunct="0">
        <a:spcBef>
          <a:spcPct val="20000"/>
        </a:spcBef>
        <a:spcAft>
          <a:spcPct val="0"/>
        </a:spcAft>
        <a:buChar char="•"/>
        <a:defRPr sz="2400" b="1">
          <a:solidFill>
            <a:schemeClr val="accent2"/>
          </a:solidFill>
          <a:latin typeface="+mn-lt"/>
          <a:ea typeface="+mn-ea"/>
        </a:defRPr>
      </a:lvl3pPr>
      <a:lvl4pPr marL="1600200" indent="-228600" algn="l" rtl="0" eaLnBrk="0" fontAlgn="base" hangingPunct="0">
        <a:spcBef>
          <a:spcPct val="20000"/>
        </a:spcBef>
        <a:spcAft>
          <a:spcPct val="0"/>
        </a:spcAft>
        <a:buChar char="–"/>
        <a:defRPr sz="2000" b="1">
          <a:solidFill>
            <a:schemeClr val="accent2"/>
          </a:solidFill>
          <a:latin typeface="+mn-lt"/>
          <a:ea typeface="+mn-ea"/>
        </a:defRPr>
      </a:lvl4pPr>
      <a:lvl5pPr marL="2057400" indent="-228600" algn="l" rtl="0" eaLnBrk="0" fontAlgn="base" hangingPunct="0">
        <a:spcBef>
          <a:spcPct val="20000"/>
        </a:spcBef>
        <a:spcAft>
          <a:spcPct val="0"/>
        </a:spcAft>
        <a:buChar char="»"/>
        <a:defRPr sz="2000" b="1">
          <a:solidFill>
            <a:schemeClr val="accent2"/>
          </a:solidFill>
          <a:latin typeface="+mn-lt"/>
          <a:ea typeface="+mn-ea"/>
        </a:defRPr>
      </a:lvl5pPr>
      <a:lvl6pPr marL="2514600" indent="-228600" algn="l" rtl="0" fontAlgn="base">
        <a:spcBef>
          <a:spcPct val="20000"/>
        </a:spcBef>
        <a:spcAft>
          <a:spcPct val="0"/>
        </a:spcAft>
        <a:buChar char="»"/>
        <a:defRPr sz="2000" b="1">
          <a:solidFill>
            <a:schemeClr val="accent2"/>
          </a:solidFill>
          <a:latin typeface="+mn-lt"/>
          <a:ea typeface="+mn-ea"/>
        </a:defRPr>
      </a:lvl6pPr>
      <a:lvl7pPr marL="2971800" indent="-228600" algn="l" rtl="0" fontAlgn="base">
        <a:spcBef>
          <a:spcPct val="20000"/>
        </a:spcBef>
        <a:spcAft>
          <a:spcPct val="0"/>
        </a:spcAft>
        <a:buChar char="»"/>
        <a:defRPr sz="2000" b="1">
          <a:solidFill>
            <a:schemeClr val="accent2"/>
          </a:solidFill>
          <a:latin typeface="+mn-lt"/>
          <a:ea typeface="+mn-ea"/>
        </a:defRPr>
      </a:lvl7pPr>
      <a:lvl8pPr marL="3429000" indent="-228600" algn="l" rtl="0" fontAlgn="base">
        <a:spcBef>
          <a:spcPct val="20000"/>
        </a:spcBef>
        <a:spcAft>
          <a:spcPct val="0"/>
        </a:spcAft>
        <a:buChar char="»"/>
        <a:defRPr sz="2000" b="1">
          <a:solidFill>
            <a:schemeClr val="accent2"/>
          </a:solidFill>
          <a:latin typeface="+mn-lt"/>
          <a:ea typeface="+mn-ea"/>
        </a:defRPr>
      </a:lvl8pPr>
      <a:lvl9pPr marL="3886200" indent="-228600" algn="l" rtl="0" fontAlgn="base">
        <a:spcBef>
          <a:spcPct val="20000"/>
        </a:spcBef>
        <a:spcAft>
          <a:spcPct val="0"/>
        </a:spcAft>
        <a:buChar char="»"/>
        <a:defRPr sz="2000" b="1">
          <a:solidFill>
            <a:schemeClr val="accent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0" y="620713"/>
            <a:ext cx="9144000" cy="1077218"/>
          </a:xfrm>
          <a:prstGeom prst="rect">
            <a:avLst/>
          </a:prstGeom>
          <a:noFill/>
          <a:ln w="9525">
            <a:noFill/>
            <a:miter lim="800000"/>
            <a:headEnd/>
            <a:tailEnd/>
          </a:ln>
        </p:spPr>
        <p:txBody>
          <a:bodyPr>
            <a:spAutoFit/>
          </a:bodyPr>
          <a:lstStyle/>
          <a:p>
            <a:pPr algn="ctr" fontAlgn="base"/>
            <a:r>
              <a:rPr lang="en-US" altLang="zh-CN" sz="3200" b="1" dirty="0">
                <a:solidFill>
                  <a:srgbClr val="FF0000"/>
                </a:solidFill>
                <a:latin typeface="+mj-lt"/>
                <a:ea typeface="黑体" pitchFamily="49" charset="-122"/>
              </a:rPr>
              <a:t>The Impact of Silicone to the Chinese Society and Economy</a:t>
            </a:r>
            <a:endParaRPr lang="zh-CN" altLang="en-US" sz="3200" b="1" dirty="0">
              <a:solidFill>
                <a:srgbClr val="FF0000"/>
              </a:solidFill>
              <a:latin typeface="+mj-lt"/>
              <a:ea typeface="黑体" pitchFamily="49" charset="-122"/>
            </a:endParaRPr>
          </a:p>
        </p:txBody>
      </p:sp>
      <p:sp>
        <p:nvSpPr>
          <p:cNvPr id="5" name="TextBox 4"/>
          <p:cNvSpPr txBox="1"/>
          <p:nvPr/>
        </p:nvSpPr>
        <p:spPr>
          <a:xfrm>
            <a:off x="5357818" y="5286388"/>
            <a:ext cx="3000396" cy="523220"/>
          </a:xfrm>
          <a:prstGeom prst="rect">
            <a:avLst/>
          </a:prstGeom>
          <a:noFill/>
        </p:spPr>
        <p:txBody>
          <a:bodyPr wrap="square" rtlCol="0">
            <a:spAutoFit/>
          </a:bodyPr>
          <a:lstStyle/>
          <a:p>
            <a:pPr algn="ctr"/>
            <a:r>
              <a:rPr lang="en-US" altLang="zh-CN" sz="2800" dirty="0" err="1">
                <a:solidFill>
                  <a:srgbClr val="003300"/>
                </a:solidFill>
                <a:latin typeface="华文新魏" pitchFamily="2" charset="-122"/>
                <a:ea typeface="华文新魏" pitchFamily="2" charset="-122"/>
              </a:rPr>
              <a:t>Xiaoyong</a:t>
            </a:r>
            <a:r>
              <a:rPr lang="en-US" altLang="zh-CN" sz="2800" dirty="0">
                <a:solidFill>
                  <a:srgbClr val="003300"/>
                </a:solidFill>
                <a:latin typeface="华文新魏" pitchFamily="2" charset="-122"/>
                <a:ea typeface="华文新魏" pitchFamily="2" charset="-122"/>
              </a:rPr>
              <a:t> Yang</a:t>
            </a:r>
            <a:endParaRPr lang="zh-CN" altLang="en-US" sz="2800" dirty="0">
              <a:solidFill>
                <a:srgbClr val="003300"/>
              </a:solidFill>
              <a:latin typeface="华文新魏" pitchFamily="2" charset="-122"/>
              <a:ea typeface="华文新魏" pitchFamily="2" charset="-122"/>
            </a:endParaRPr>
          </a:p>
        </p:txBody>
      </p:sp>
    </p:spTree>
  </p:cSld>
  <p:clrMapOvr>
    <a:masterClrMapping/>
  </p:clrMapOvr>
  <p:transition advTm="2817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67544" y="1057354"/>
            <a:ext cx="3786214" cy="4071966"/>
          </a:xfrm>
          <a:prstGeom prst="rect">
            <a:avLst/>
          </a:prstGeom>
        </p:spPr>
        <p:txBody>
          <a:bodyPr/>
          <a:lstStyle/>
          <a:p>
            <a:pPr marL="360000" lvl="0" indent="-342900" algn="just" eaLnBrk="0" fontAlgn="base" hangingPunct="0">
              <a:spcBef>
                <a:spcPts val="600"/>
              </a:spcBef>
              <a:spcAft>
                <a:spcPts val="0"/>
              </a:spcAft>
              <a:buClr>
                <a:srgbClr val="006600"/>
              </a:buClr>
              <a:buFont typeface="Wingdings" pitchFamily="2" charset="2"/>
              <a:buChar char="Ø"/>
              <a:defRPr/>
            </a:pPr>
            <a:r>
              <a:rPr kumimoji="0" lang="en-US" altLang="zh-CN" sz="2000" i="0" u="none" strike="noStrike" kern="0" cap="none" spc="0" normalizeH="0" baseline="0" noProof="0" dirty="0">
                <a:ln>
                  <a:noFill/>
                </a:ln>
                <a:solidFill>
                  <a:schemeClr val="tx1"/>
                </a:solidFill>
                <a:effectLst/>
                <a:uLnTx/>
                <a:uFillTx/>
                <a:latin typeface="Times New Roman" pitchFamily="18" charset="0"/>
                <a:ea typeface="宋体" pitchFamily="2" charset="-122"/>
              </a:rPr>
              <a:t>The global</a:t>
            </a:r>
            <a:r>
              <a:rPr kumimoji="0" lang="en-US" altLang="zh-CN" sz="2000" i="0" u="none" strike="noStrike" kern="0" cap="none" spc="0" normalizeH="0" noProof="0" dirty="0">
                <a:ln>
                  <a:noFill/>
                </a:ln>
                <a:solidFill>
                  <a:schemeClr val="tx1"/>
                </a:solidFill>
                <a:effectLst/>
                <a:uLnTx/>
                <a:uFillTx/>
                <a:latin typeface="Times New Roman" pitchFamily="18" charset="0"/>
                <a:ea typeface="宋体" pitchFamily="2" charset="-122"/>
              </a:rPr>
              <a:t> capacity, production and consumption of silicone doubled during the period of </a:t>
            </a:r>
            <a:r>
              <a:rPr kumimoji="0" lang="en-US" altLang="zh-CN" sz="2000" i="0" u="none" strike="noStrike" kern="0" cap="none" spc="0" normalizeH="0" baseline="0" noProof="0" dirty="0">
                <a:ln>
                  <a:noFill/>
                </a:ln>
                <a:solidFill>
                  <a:schemeClr val="tx1"/>
                </a:solidFill>
                <a:effectLst/>
                <a:uLnTx/>
                <a:uFillTx/>
                <a:latin typeface="Times New Roman" pitchFamily="18" charset="0"/>
                <a:ea typeface="宋体" pitchFamily="2" charset="-122"/>
              </a:rPr>
              <a:t>2000-2015</a:t>
            </a:r>
            <a:r>
              <a:rPr lang="en-US" altLang="zh-CN" sz="2000" kern="0" dirty="0">
                <a:latin typeface="Times New Roman" pitchFamily="18" charset="0"/>
                <a:ea typeface="宋体" pitchFamily="2" charset="-122"/>
              </a:rPr>
              <a:t>. During the same period, capability, production and use in</a:t>
            </a:r>
            <a:r>
              <a:rPr lang="en-US" altLang="zh-CN" sz="2000" kern="0" noProof="0" dirty="0">
                <a:latin typeface="Times New Roman" pitchFamily="18" charset="0"/>
                <a:ea typeface="宋体" pitchFamily="2" charset="-122"/>
              </a:rPr>
              <a:t> China </a:t>
            </a:r>
            <a:r>
              <a:rPr lang="en-US" altLang="zh-CN" sz="2000" kern="0" dirty="0">
                <a:latin typeface="Times New Roman" pitchFamily="18" charset="0"/>
                <a:ea typeface="宋体" pitchFamily="2" charset="-122"/>
              </a:rPr>
              <a:t>grew by</a:t>
            </a:r>
            <a:r>
              <a:rPr lang="en-US" altLang="zh-CN" sz="2000" kern="0" noProof="0" dirty="0">
                <a:latin typeface="Times New Roman" pitchFamily="18" charset="0"/>
                <a:ea typeface="宋体" pitchFamily="2" charset="-122"/>
              </a:rPr>
              <a:t> 48, 46 and 13 times respectively.</a:t>
            </a:r>
            <a:endParaRPr lang="en-US" altLang="zh-CN" sz="2000" kern="0" dirty="0">
              <a:solidFill>
                <a:schemeClr val="tx1"/>
              </a:solidFill>
              <a:latin typeface="Times New Roman" pitchFamily="18" charset="0"/>
              <a:ea typeface="宋体" pitchFamily="2" charset="-122"/>
            </a:endParaRPr>
          </a:p>
          <a:p>
            <a:pPr marL="360000" indent="-342900" algn="just" eaLnBrk="0" hangingPunct="0">
              <a:spcBef>
                <a:spcPts val="600"/>
              </a:spcBef>
              <a:spcAft>
                <a:spcPts val="0"/>
              </a:spcAft>
              <a:buClr>
                <a:srgbClr val="006600"/>
              </a:buClr>
              <a:buFont typeface="Wingdings" pitchFamily="2" charset="2"/>
              <a:buChar char="Ø"/>
              <a:defRPr/>
            </a:pPr>
            <a:r>
              <a:rPr lang="en-US" altLang="zh-CN" sz="2000" kern="0" dirty="0">
                <a:latin typeface="Times New Roman" pitchFamily="18" charset="0"/>
                <a:ea typeface="宋体" pitchFamily="2" charset="-122"/>
              </a:rPr>
              <a:t>China accounted for 55% of world’s silicone production capacity and 45% for output and consumption in 2016.</a:t>
            </a:r>
          </a:p>
          <a:p>
            <a:pPr marL="360000" indent="-342900" algn="just" eaLnBrk="0" hangingPunct="0">
              <a:spcBef>
                <a:spcPts val="600"/>
              </a:spcBef>
              <a:spcAft>
                <a:spcPts val="0"/>
              </a:spcAft>
              <a:buClr>
                <a:srgbClr val="006600"/>
              </a:buClr>
              <a:buFont typeface="Wingdings" pitchFamily="2" charset="2"/>
              <a:buChar char="Ø"/>
              <a:defRPr/>
            </a:pPr>
            <a:r>
              <a:rPr lang="en-US" altLang="zh-CN" sz="2000" dirty="0">
                <a:latin typeface="Times New Roman" pitchFamily="18" charset="0"/>
                <a:ea typeface="宋体" pitchFamily="2" charset="-122"/>
              </a:rPr>
              <a:t>The global market is estimated at 25bil USD and the figure for China is 60bil RMB.</a:t>
            </a:r>
          </a:p>
        </p:txBody>
      </p:sp>
      <p:grpSp>
        <p:nvGrpSpPr>
          <p:cNvPr id="10" name="组合 9"/>
          <p:cNvGrpSpPr/>
          <p:nvPr/>
        </p:nvGrpSpPr>
        <p:grpSpPr>
          <a:xfrm>
            <a:off x="4929190" y="1785926"/>
            <a:ext cx="3286148" cy="3742635"/>
            <a:chOff x="456296" y="1428736"/>
            <a:chExt cx="4214842" cy="3885511"/>
          </a:xfrm>
        </p:grpSpPr>
        <p:pic>
          <p:nvPicPr>
            <p:cNvPr id="11" name="图片 10" descr="图片2.png"/>
            <p:cNvPicPr>
              <a:picLocks noChangeAspect="1"/>
            </p:cNvPicPr>
            <p:nvPr/>
          </p:nvPicPr>
          <p:blipFill>
            <a:blip r:embed="rId3" cstate="print"/>
            <a:stretch>
              <a:fillRect/>
            </a:stretch>
          </p:blipFill>
          <p:spPr>
            <a:xfrm>
              <a:off x="456296" y="1428736"/>
              <a:ext cx="4214842" cy="3885511"/>
            </a:xfrm>
            <a:prstGeom prst="rect">
              <a:avLst/>
            </a:prstGeom>
          </p:spPr>
        </p:pic>
        <p:pic>
          <p:nvPicPr>
            <p:cNvPr id="12" name="Picture 2"/>
            <p:cNvPicPr>
              <a:picLocks noChangeAspect="1" noChangeArrowheads="1"/>
            </p:cNvPicPr>
            <p:nvPr/>
          </p:nvPicPr>
          <p:blipFill>
            <a:blip r:embed="rId4" cstate="print"/>
            <a:srcRect t="8333" b="16666"/>
            <a:stretch>
              <a:fillRect/>
            </a:stretch>
          </p:blipFill>
          <p:spPr bwMode="auto">
            <a:xfrm>
              <a:off x="1571604" y="2143116"/>
              <a:ext cx="714375" cy="642942"/>
            </a:xfrm>
            <a:prstGeom prst="rect">
              <a:avLst/>
            </a:prstGeom>
            <a:noFill/>
            <a:ln w="9525">
              <a:noFill/>
              <a:miter lim="800000"/>
              <a:headEnd/>
              <a:tailEnd/>
            </a:ln>
            <a:effectLst/>
          </p:spPr>
        </p:pic>
      </p:grpSp>
      <p:sp>
        <p:nvSpPr>
          <p:cNvPr id="7" name="Rectangle 3"/>
          <p:cNvSpPr>
            <a:spLocks noChangeArrowheads="1"/>
          </p:cNvSpPr>
          <p:nvPr/>
        </p:nvSpPr>
        <p:spPr bwMode="auto">
          <a:xfrm>
            <a:off x="0" y="60325"/>
            <a:ext cx="802838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1.</a:t>
            </a:r>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Overview of the Chinese silicone industry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txBox="1">
            <a:spLocks noChangeArrowheads="1"/>
          </p:cNvSpPr>
          <p:nvPr/>
        </p:nvSpPr>
        <p:spPr>
          <a:xfrm>
            <a:off x="714348" y="1285860"/>
            <a:ext cx="7572428" cy="2000264"/>
          </a:xfrm>
          <a:prstGeom prst="rect">
            <a:avLst/>
          </a:prstGeom>
          <a:noFill/>
        </p:spPr>
        <p:txBody>
          <a:bodyPr/>
          <a:lstStyle/>
          <a:p>
            <a:pPr marL="342900" lvl="0" indent="-342900" algn="just">
              <a:spcBef>
                <a:spcPts val="600"/>
              </a:spcBef>
              <a:buClr>
                <a:srgbClr val="FF0000"/>
              </a:buClr>
              <a:buSzPct val="80000"/>
              <a:buFont typeface="Wingdings" pitchFamily="2" charset="2"/>
              <a:buChar char="Ø"/>
              <a:defRPr/>
            </a:pPr>
            <a:r>
              <a:rPr lang="en-US" altLang="zh-CN" sz="2400" dirty="0">
                <a:latin typeface="Times New Roman" panose="02020603050405020304" pitchFamily="18" charset="0"/>
                <a:cs typeface="Times New Roman" panose="02020603050405020304" pitchFamily="18" charset="0"/>
              </a:rPr>
              <a:t>After decades of development, China now enjoys a comprehensive silicone industrial system featuring production of raw materials, intermediates and end products, education, scientific research, engineering development and design as well as supporting industries in the areas of processing agent, equipment manufacturing, analysis and testing, automation, logistics and warehousing and environmental protection.</a:t>
            </a:r>
            <a:endParaRPr lang="en-US" altLang="zh-CN" sz="2400" dirty="0">
              <a:solidFill>
                <a:schemeClr val="tx1"/>
              </a:solidFill>
              <a:latin typeface="Times New Roman" pitchFamily="18" charset="0"/>
              <a:ea typeface="宋体" pitchFamily="2" charset="-122"/>
              <a:cs typeface="Times New Roman" panose="02020603050405020304" pitchFamily="18" charset="0"/>
            </a:endParaRPr>
          </a:p>
        </p:txBody>
      </p:sp>
      <p:sp>
        <p:nvSpPr>
          <p:cNvPr id="6" name="Rectangle 3"/>
          <p:cNvSpPr>
            <a:spLocks noChangeArrowheads="1"/>
          </p:cNvSpPr>
          <p:nvPr/>
        </p:nvSpPr>
        <p:spPr bwMode="auto">
          <a:xfrm>
            <a:off x="0" y="60325"/>
            <a:ext cx="802838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1.</a:t>
            </a:r>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Overview of the Chinese silicone industry</a:t>
            </a:r>
          </a:p>
        </p:txBody>
      </p:sp>
      <p:pic>
        <p:nvPicPr>
          <p:cNvPr id="5" name="图片 4" descr="图片4.png"/>
          <p:cNvPicPr>
            <a:picLocks noChangeAspect="1"/>
          </p:cNvPicPr>
          <p:nvPr/>
        </p:nvPicPr>
        <p:blipFill>
          <a:blip r:embed="rId3" cstate="print"/>
          <a:srcRect/>
          <a:stretch>
            <a:fillRect/>
          </a:stretch>
        </p:blipFill>
        <p:spPr bwMode="auto">
          <a:xfrm>
            <a:off x="2123728" y="4293096"/>
            <a:ext cx="4896544" cy="19645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7"/>
          <p:cNvGraphicFramePr/>
          <p:nvPr>
            <p:extLst>
              <p:ext uri="{D42A27DB-BD31-4B8C-83A1-F6EECF244321}">
                <p14:modId xmlns:p14="http://schemas.microsoft.com/office/powerpoint/2010/main" val="3643229283"/>
              </p:ext>
            </p:extLst>
          </p:nvPr>
        </p:nvGraphicFramePr>
        <p:xfrm>
          <a:off x="1214414" y="1857364"/>
          <a:ext cx="6858048"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2"/>
          <p:cNvSpPr/>
          <p:nvPr/>
        </p:nvSpPr>
        <p:spPr>
          <a:xfrm>
            <a:off x="764392" y="404664"/>
            <a:ext cx="7476727" cy="426646"/>
          </a:xfrm>
          <a:prstGeom prst="rect">
            <a:avLst/>
          </a:prstGeom>
        </p:spPr>
        <p:txBody>
          <a:bodyPr wrap="none" tIns="72000">
            <a:spAutoFit/>
          </a:bodyPr>
          <a:lstStyle/>
          <a:p>
            <a:pPr algn="ctr"/>
            <a:r>
              <a:rPr lang="en-US" altLang="zh-CN" sz="2000" b="1" dirty="0">
                <a:solidFill>
                  <a:srgbClr val="FF0000"/>
                </a:solidFill>
                <a:latin typeface="Arial" panose="020B0604020202020204" pitchFamily="34" charset="0"/>
                <a:ea typeface="黑体" pitchFamily="49" charset="-122"/>
                <a:cs typeface="Arial" panose="020B0604020202020204" pitchFamily="34" charset="0"/>
              </a:rPr>
              <a:t>The Impact of Silicone to the Chinese Society and Economy</a:t>
            </a:r>
            <a:endParaRPr lang="zh-CN" altLang="en-US" sz="2000" b="1" dirty="0">
              <a:solidFill>
                <a:srgbClr val="FF0000"/>
              </a:solidFill>
              <a:latin typeface="Arial" panose="020B0604020202020204" pitchFamily="34" charset="0"/>
              <a:ea typeface="黑体" pitchFamily="49"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2970" y="1493514"/>
            <a:ext cx="8001056" cy="5109092"/>
          </a:xfrm>
          <a:prstGeom prst="rect">
            <a:avLst/>
          </a:prstGeom>
        </p:spPr>
        <p:txBody>
          <a:bodyPr wrap="square" lIns="72000">
            <a:spAutoFit/>
          </a:bodyPr>
          <a:lstStyle/>
          <a:p>
            <a:pPr marL="342900" indent="-342900" algn="just">
              <a:spcBef>
                <a:spcPts val="600"/>
              </a:spcBef>
              <a:buClr>
                <a:srgbClr val="FF0000"/>
              </a:buClr>
              <a:buSzPct val="80000"/>
              <a:buFont typeface="Wingdings" pitchFamily="2" charset="2"/>
              <a:buChar char="Ø"/>
              <a:defRPr/>
            </a:pPr>
            <a:r>
              <a:rPr lang="en-US" altLang="zh-CN" dirty="0">
                <a:latin typeface="Arial" panose="020B0604020202020204" pitchFamily="34" charset="0"/>
                <a:cs typeface="Arial" panose="020B0604020202020204" pitchFamily="34" charset="0"/>
              </a:rPr>
              <a:t>As an important example of new materials, silicone is becoming increasingly relevant to people’s daily life, industrial &amp; agricultural production and development of high and new technologies as the demand for high-performance materials grows due to socio-economic development.</a:t>
            </a:r>
          </a:p>
          <a:p>
            <a:pPr marL="342900" indent="-342900" algn="just">
              <a:spcBef>
                <a:spcPts val="600"/>
              </a:spcBef>
              <a:buClr>
                <a:srgbClr val="FF0000"/>
              </a:buClr>
              <a:buSzPct val="80000"/>
              <a:buFont typeface="Wingdings" pitchFamily="2" charset="2"/>
              <a:buChar char="Ø"/>
              <a:defRPr/>
            </a:pPr>
            <a:r>
              <a:rPr lang="en-US" altLang="zh-CN" dirty="0">
                <a:latin typeface="Arial" panose="020B0604020202020204" pitchFamily="34" charset="0"/>
                <a:cs typeface="Arial" panose="020B0604020202020204" pitchFamily="34" charset="0"/>
              </a:rPr>
              <a:t>Silicone products are widely used in almost all industries and high-tech spaces such as aerospace, electronic information, construction, textile, automobile, new energy, energy conservation/environmental protection, agriculture, food processing, healthcare, household chemicals and personal care.</a:t>
            </a:r>
          </a:p>
          <a:p>
            <a:pPr marL="342900" indent="-342900" algn="just">
              <a:spcBef>
                <a:spcPts val="600"/>
              </a:spcBef>
              <a:buClr>
                <a:srgbClr val="FF0000"/>
              </a:buClr>
              <a:buSzPct val="80000"/>
              <a:buFont typeface="Wingdings" pitchFamily="2" charset="2"/>
              <a:buChar char="Ø"/>
              <a:defRPr/>
            </a:pPr>
            <a:r>
              <a:rPr lang="en-US" altLang="zh-CN" dirty="0">
                <a:latin typeface="Arial" panose="020B0604020202020204" pitchFamily="34" charset="0"/>
                <a:cs typeface="Arial" panose="020B0604020202020204" pitchFamily="34" charset="0"/>
              </a:rPr>
              <a:t>The rapid development of the silicone industry and wide adoption of its products have spurred many technological revolutions and industrial upgrades, making it an important contributor to the reform and upgrade of existing industries, nurturing of new industries as well as promoting economic growth.</a:t>
            </a:r>
          </a:p>
          <a:p>
            <a:pPr marL="342900" indent="-342900" algn="just">
              <a:spcBef>
                <a:spcPts val="1200"/>
              </a:spcBef>
              <a:buClr>
                <a:srgbClr val="FF0000"/>
              </a:buClr>
              <a:buSzPct val="80000"/>
              <a:buFont typeface="Wingdings" pitchFamily="2" charset="2"/>
              <a:buChar char="Ø"/>
              <a:defRPr/>
            </a:pPr>
            <a:r>
              <a:rPr lang="en-US" altLang="zh-CN" b="1" dirty="0">
                <a:solidFill>
                  <a:srgbClr val="000099"/>
                </a:solidFill>
                <a:latin typeface="Arial" panose="020B0604020202020204" pitchFamily="34" charset="0"/>
                <a:ea typeface="黑体" pitchFamily="2" charset="-122"/>
                <a:cs typeface="Arial" panose="020B0604020202020204" pitchFamily="34" charset="0"/>
              </a:rPr>
              <a:t>“Substitute” and “performance enhancement” are the two main features of silicone application.</a:t>
            </a:r>
            <a:endParaRPr lang="zh-CN" altLang="en-US" b="1" dirty="0">
              <a:solidFill>
                <a:srgbClr val="000099"/>
              </a:solidFill>
              <a:latin typeface="Arial" panose="020B0604020202020204" pitchFamily="34" charset="0"/>
              <a:ea typeface="黑体" pitchFamily="2" charset="-122"/>
              <a:cs typeface="Arial" panose="020B0604020202020204" pitchFamily="34" charset="0"/>
            </a:endParaRPr>
          </a:p>
        </p:txBody>
      </p:sp>
      <p:sp>
        <p:nvSpPr>
          <p:cNvPr id="5" name="矩形 4"/>
          <p:cNvSpPr/>
          <p:nvPr/>
        </p:nvSpPr>
        <p:spPr>
          <a:xfrm>
            <a:off x="785786" y="1142984"/>
            <a:ext cx="8516242" cy="430887"/>
          </a:xfrm>
          <a:prstGeom prst="rect">
            <a:avLst/>
          </a:prstGeom>
        </p:spPr>
        <p:txBody>
          <a:bodyPr wrap="none">
            <a:spAutoFit/>
          </a:bodyPr>
          <a:lstStyle/>
          <a:p>
            <a:r>
              <a:rPr lang="zh-CN" altLang="en-US" sz="2200" b="1" dirty="0">
                <a:solidFill>
                  <a:srgbClr val="660066"/>
                </a:solidFill>
              </a:rPr>
              <a:t>❶ </a:t>
            </a:r>
            <a:r>
              <a:rPr lang="en-US" altLang="zh-CN" sz="2200" b="1" dirty="0">
                <a:solidFill>
                  <a:srgbClr val="660066"/>
                </a:solidFill>
              </a:rPr>
              <a:t>Drive China’s industrial development and economic growth</a:t>
            </a:r>
            <a:endParaRPr lang="zh-CN" altLang="en-US" sz="2200" dirty="0">
              <a:solidFill>
                <a:srgbClr val="660066"/>
              </a:solidFill>
              <a:latin typeface="黑体" pitchFamily="2" charset="-122"/>
              <a:ea typeface="黑体" pitchFamily="2" charset="-122"/>
            </a:endParaRPr>
          </a:p>
        </p:txBody>
      </p:sp>
      <p:sp>
        <p:nvSpPr>
          <p:cNvPr id="6"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1428736"/>
            <a:ext cx="8001056" cy="1323439"/>
          </a:xfrm>
          <a:prstGeom prst="rect">
            <a:avLst/>
          </a:prstGeom>
        </p:spPr>
        <p:txBody>
          <a:bodyPr wrap="square" lIns="72000">
            <a:spAutoFit/>
          </a:bodyPr>
          <a:lstStyle/>
          <a:p>
            <a:pPr marL="342900" lvl="0" indent="-342900" algn="just">
              <a:spcBef>
                <a:spcPts val="1200"/>
              </a:spcBef>
              <a:buClr>
                <a:srgbClr val="FF0000"/>
              </a:buClr>
              <a:buSzPct val="80000"/>
              <a:buFont typeface="Wingdings" pitchFamily="2" charset="2"/>
              <a:buChar char="Ø"/>
              <a:defRPr/>
            </a:pPr>
            <a:r>
              <a:rPr lang="en-US" altLang="zh-CN" sz="2000" dirty="0">
                <a:latin typeface="Times New Roman" pitchFamily="18" charset="0"/>
                <a:ea typeface="宋体" pitchFamily="2" charset="-122"/>
              </a:rPr>
              <a:t>Global manufacturing activities began its moving into China post 1980s. Industries such as fabric and garment, household appliance, automobile and construction flourished. The development of which was greatly aided by the use of silicone.</a:t>
            </a:r>
            <a:endParaRPr lang="zh-CN" altLang="en-US" sz="2000" dirty="0">
              <a:latin typeface="Times New Roman" pitchFamily="18" charset="0"/>
              <a:ea typeface="宋体" pitchFamily="2" charset="-122"/>
            </a:endParaRPr>
          </a:p>
        </p:txBody>
      </p:sp>
      <p:grpSp>
        <p:nvGrpSpPr>
          <p:cNvPr id="3" name="组合 16"/>
          <p:cNvGrpSpPr/>
          <p:nvPr/>
        </p:nvGrpSpPr>
        <p:grpSpPr>
          <a:xfrm>
            <a:off x="1142976" y="3214686"/>
            <a:ext cx="7235917" cy="2385808"/>
            <a:chOff x="1142976" y="3219627"/>
            <a:chExt cx="7235917" cy="2619064"/>
          </a:xfrm>
        </p:grpSpPr>
        <p:sp>
          <p:nvSpPr>
            <p:cNvPr id="4" name="TextBox 3"/>
            <p:cNvSpPr txBox="1"/>
            <p:nvPr/>
          </p:nvSpPr>
          <p:spPr>
            <a:xfrm>
              <a:off x="1142976" y="3219627"/>
              <a:ext cx="2678938" cy="439228"/>
            </a:xfrm>
            <a:prstGeom prst="rect">
              <a:avLst/>
            </a:prstGeom>
            <a:noFill/>
          </p:spPr>
          <p:txBody>
            <a:bodyPr wrap="none" rtlCol="0">
              <a:spAutoFit/>
            </a:bodyPr>
            <a:lstStyle/>
            <a:p>
              <a:r>
                <a:rPr lang="en-US" altLang="zh-CN" sz="2000" dirty="0">
                  <a:latin typeface="华文新魏" pitchFamily="2" charset="-122"/>
                  <a:ea typeface="华文新魏" pitchFamily="2" charset="-122"/>
                </a:rPr>
                <a:t>Silicone finishing agent</a:t>
              </a:r>
              <a:endParaRPr lang="zh-CN" altLang="en-US" sz="2000" dirty="0">
                <a:latin typeface="华文新魏" pitchFamily="2" charset="-122"/>
                <a:ea typeface="华文新魏" pitchFamily="2" charset="-122"/>
              </a:endParaRPr>
            </a:p>
          </p:txBody>
        </p:sp>
        <p:sp>
          <p:nvSpPr>
            <p:cNvPr id="5" name="TextBox 4"/>
            <p:cNvSpPr txBox="1"/>
            <p:nvPr/>
          </p:nvSpPr>
          <p:spPr>
            <a:xfrm>
              <a:off x="1142976" y="3934007"/>
              <a:ext cx="2348720" cy="439228"/>
            </a:xfrm>
            <a:prstGeom prst="rect">
              <a:avLst/>
            </a:prstGeom>
            <a:noFill/>
          </p:spPr>
          <p:txBody>
            <a:bodyPr wrap="none" rtlCol="0">
              <a:spAutoFit/>
            </a:bodyPr>
            <a:lstStyle/>
            <a:p>
              <a:r>
                <a:rPr lang="en-US" altLang="zh-CN" sz="2000" dirty="0">
                  <a:latin typeface="华文新魏" pitchFamily="2" charset="-122"/>
                  <a:ea typeface="华文新魏" pitchFamily="2" charset="-122"/>
                </a:rPr>
                <a:t>RTV silicone rubber</a:t>
              </a:r>
              <a:endParaRPr lang="zh-CN" altLang="en-US" sz="2000" i="1" dirty="0">
                <a:latin typeface="华文新魏" pitchFamily="2" charset="-122"/>
                <a:ea typeface="华文新魏" pitchFamily="2" charset="-122"/>
              </a:endParaRPr>
            </a:p>
          </p:txBody>
        </p:sp>
        <p:sp>
          <p:nvSpPr>
            <p:cNvPr id="6" name="TextBox 5"/>
            <p:cNvSpPr txBox="1"/>
            <p:nvPr/>
          </p:nvSpPr>
          <p:spPr>
            <a:xfrm>
              <a:off x="1142976" y="4648386"/>
              <a:ext cx="2388795" cy="439228"/>
            </a:xfrm>
            <a:prstGeom prst="rect">
              <a:avLst/>
            </a:prstGeom>
            <a:noFill/>
          </p:spPr>
          <p:txBody>
            <a:bodyPr wrap="none" rtlCol="0">
              <a:spAutoFit/>
            </a:bodyPr>
            <a:lstStyle/>
            <a:p>
              <a:r>
                <a:rPr lang="en-US" altLang="zh-CN" sz="2000" dirty="0">
                  <a:latin typeface="华文新魏" pitchFamily="2" charset="-122"/>
                  <a:ea typeface="华文新魏" pitchFamily="2" charset="-122"/>
                </a:rPr>
                <a:t>HTV silicone rubber</a:t>
              </a:r>
              <a:endParaRPr lang="zh-CN" altLang="en-US" sz="2000" dirty="0">
                <a:latin typeface="华文新魏" pitchFamily="2" charset="-122"/>
                <a:ea typeface="华文新魏" pitchFamily="2" charset="-122"/>
              </a:endParaRPr>
            </a:p>
          </p:txBody>
        </p:sp>
        <p:sp>
          <p:nvSpPr>
            <p:cNvPr id="7" name="TextBox 6"/>
            <p:cNvSpPr txBox="1"/>
            <p:nvPr/>
          </p:nvSpPr>
          <p:spPr>
            <a:xfrm>
              <a:off x="1142976" y="5362767"/>
              <a:ext cx="1981156" cy="439228"/>
            </a:xfrm>
            <a:prstGeom prst="rect">
              <a:avLst/>
            </a:prstGeom>
            <a:noFill/>
          </p:spPr>
          <p:txBody>
            <a:bodyPr wrap="none" rtlCol="0">
              <a:spAutoFit/>
            </a:bodyPr>
            <a:lstStyle/>
            <a:p>
              <a:r>
                <a:rPr lang="en-US" altLang="zh-CN" sz="2000" dirty="0">
                  <a:latin typeface="华文新魏" pitchFamily="2" charset="-122"/>
                  <a:ea typeface="华文新魏" pitchFamily="2" charset="-122"/>
                </a:rPr>
                <a:t>Silicone sealant</a:t>
              </a:r>
              <a:endParaRPr lang="zh-CN" altLang="en-US" sz="2000" dirty="0">
                <a:latin typeface="华文新魏" pitchFamily="2" charset="-122"/>
                <a:ea typeface="华文新魏" pitchFamily="2" charset="-122"/>
              </a:endParaRPr>
            </a:p>
          </p:txBody>
        </p:sp>
        <p:sp>
          <p:nvSpPr>
            <p:cNvPr id="8" name="TextBox 7"/>
            <p:cNvSpPr txBox="1"/>
            <p:nvPr/>
          </p:nvSpPr>
          <p:spPr>
            <a:xfrm>
              <a:off x="5286380" y="3250405"/>
              <a:ext cx="2326278" cy="439228"/>
            </a:xfrm>
            <a:prstGeom prst="rect">
              <a:avLst/>
            </a:prstGeom>
            <a:noFill/>
          </p:spPr>
          <p:txBody>
            <a:bodyPr wrap="none" rtlCol="0">
              <a:spAutoFit/>
            </a:bodyPr>
            <a:lstStyle/>
            <a:p>
              <a:r>
                <a:rPr lang="en-US" altLang="zh-CN" sz="2000" dirty="0">
                  <a:latin typeface="华文新魏" pitchFamily="2" charset="-122"/>
                  <a:ea typeface="华文新魏" pitchFamily="2" charset="-122"/>
                </a:rPr>
                <a:t>Fabric and garment</a:t>
              </a:r>
              <a:endParaRPr lang="zh-CN" altLang="en-US" sz="2000" dirty="0">
                <a:latin typeface="华文新魏" pitchFamily="2" charset="-122"/>
                <a:ea typeface="华文新魏" pitchFamily="2" charset="-122"/>
              </a:endParaRPr>
            </a:p>
          </p:txBody>
        </p:sp>
        <p:sp>
          <p:nvSpPr>
            <p:cNvPr id="9" name="TextBox 8"/>
            <p:cNvSpPr txBox="1"/>
            <p:nvPr/>
          </p:nvSpPr>
          <p:spPr>
            <a:xfrm>
              <a:off x="5286380" y="3964785"/>
              <a:ext cx="2868093" cy="439228"/>
            </a:xfrm>
            <a:prstGeom prst="rect">
              <a:avLst/>
            </a:prstGeom>
            <a:noFill/>
          </p:spPr>
          <p:txBody>
            <a:bodyPr wrap="none" rtlCol="0">
              <a:spAutoFit/>
            </a:bodyPr>
            <a:lstStyle/>
            <a:p>
              <a:r>
                <a:rPr lang="en-US" altLang="zh-CN" sz="2000" dirty="0">
                  <a:latin typeface="华文新魏" pitchFamily="2" charset="-122"/>
                  <a:ea typeface="华文新魏" pitchFamily="2" charset="-122"/>
                </a:rPr>
                <a:t>TV and other appliances</a:t>
              </a:r>
              <a:endParaRPr lang="zh-CN" altLang="en-US" sz="2000" dirty="0">
                <a:latin typeface="华文新魏" pitchFamily="2" charset="-122"/>
                <a:ea typeface="华文新魏" pitchFamily="2" charset="-122"/>
              </a:endParaRPr>
            </a:p>
          </p:txBody>
        </p:sp>
        <p:sp>
          <p:nvSpPr>
            <p:cNvPr id="10" name="TextBox 9"/>
            <p:cNvSpPr txBox="1"/>
            <p:nvPr/>
          </p:nvSpPr>
          <p:spPr>
            <a:xfrm>
              <a:off x="5286380" y="4679165"/>
              <a:ext cx="3092513" cy="439228"/>
            </a:xfrm>
            <a:prstGeom prst="rect">
              <a:avLst/>
            </a:prstGeom>
            <a:noFill/>
          </p:spPr>
          <p:txBody>
            <a:bodyPr wrap="none" rtlCol="0">
              <a:spAutoFit/>
            </a:bodyPr>
            <a:lstStyle/>
            <a:p>
              <a:r>
                <a:rPr lang="en-US" altLang="zh-CN" sz="2000" dirty="0">
                  <a:latin typeface="华文新魏" pitchFamily="2" charset="-122"/>
                  <a:ea typeface="华文新魏" pitchFamily="2" charset="-122"/>
                </a:rPr>
                <a:t>Car, computer, phone etc.</a:t>
              </a:r>
              <a:endParaRPr lang="zh-CN" altLang="en-US" sz="2000" dirty="0">
                <a:latin typeface="华文新魏" pitchFamily="2" charset="-122"/>
                <a:ea typeface="华文新魏" pitchFamily="2" charset="-122"/>
              </a:endParaRPr>
            </a:p>
          </p:txBody>
        </p:sp>
        <p:sp>
          <p:nvSpPr>
            <p:cNvPr id="11" name="TextBox 10"/>
            <p:cNvSpPr txBox="1"/>
            <p:nvPr/>
          </p:nvSpPr>
          <p:spPr>
            <a:xfrm>
              <a:off x="5286380" y="5393545"/>
              <a:ext cx="2460930" cy="439228"/>
            </a:xfrm>
            <a:prstGeom prst="rect">
              <a:avLst/>
            </a:prstGeom>
            <a:noFill/>
          </p:spPr>
          <p:txBody>
            <a:bodyPr wrap="none" rtlCol="0">
              <a:spAutoFit/>
            </a:bodyPr>
            <a:lstStyle/>
            <a:p>
              <a:r>
                <a:rPr lang="en-US" altLang="zh-CN" sz="2000" dirty="0">
                  <a:latin typeface="华文新魏" pitchFamily="2" charset="-122"/>
                  <a:ea typeface="华文新魏" pitchFamily="2" charset="-122"/>
                </a:rPr>
                <a:t>Building and interior</a:t>
              </a:r>
              <a:endParaRPr lang="zh-CN" altLang="en-US" sz="2000" dirty="0">
                <a:latin typeface="华文新魏" pitchFamily="2" charset="-122"/>
                <a:ea typeface="华文新魏" pitchFamily="2" charset="-122"/>
              </a:endParaRPr>
            </a:p>
          </p:txBody>
        </p:sp>
        <p:pic>
          <p:nvPicPr>
            <p:cNvPr id="12" name="Picture 2"/>
            <p:cNvPicPr>
              <a:picLocks noChangeAspect="1" noChangeArrowheads="1"/>
            </p:cNvPicPr>
            <p:nvPr/>
          </p:nvPicPr>
          <p:blipFill>
            <a:blip r:embed="rId3" cstate="print"/>
            <a:srcRect/>
            <a:stretch>
              <a:fillRect/>
            </a:stretch>
          </p:blipFill>
          <p:spPr bwMode="auto">
            <a:xfrm>
              <a:off x="4286248" y="3286124"/>
              <a:ext cx="642942" cy="428628"/>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4286248" y="3981303"/>
              <a:ext cx="642942" cy="428628"/>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286248" y="4695683"/>
              <a:ext cx="642942" cy="428628"/>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4286248" y="5410063"/>
              <a:ext cx="642942" cy="428628"/>
            </a:xfrm>
            <a:prstGeom prst="rect">
              <a:avLst/>
            </a:prstGeom>
            <a:noFill/>
            <a:ln w="9525">
              <a:noFill/>
              <a:miter lim="800000"/>
              <a:headEnd/>
              <a:tailEnd/>
            </a:ln>
          </p:spPr>
        </p:pic>
      </p:grpSp>
      <p:sp>
        <p:nvSpPr>
          <p:cNvPr id="18"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928802"/>
            <a:ext cx="8001056" cy="1785104"/>
          </a:xfrm>
          <a:prstGeom prst="rect">
            <a:avLst/>
          </a:prstGeom>
        </p:spPr>
        <p:txBody>
          <a:bodyPr wrap="square" lIns="72000">
            <a:spAutoFit/>
          </a:bodyPr>
          <a:lstStyle/>
          <a:p>
            <a:pPr marL="342900" indent="-342900" algn="just">
              <a:spcBef>
                <a:spcPts val="600"/>
              </a:spcBef>
              <a:buClr>
                <a:srgbClr val="FF0000"/>
              </a:buClr>
              <a:buSzPct val="80000"/>
              <a:buFont typeface="Wingdings" pitchFamily="2" charset="2"/>
              <a:buChar char="Ø"/>
              <a:defRPr/>
            </a:pPr>
            <a:r>
              <a:rPr lang="en-US" altLang="zh-CN" sz="2200" dirty="0">
                <a:latin typeface="Times New Roman" panose="02020603050405020304" pitchFamily="18" charset="0"/>
                <a:cs typeface="Times New Roman" panose="02020603050405020304" pitchFamily="18" charset="0"/>
              </a:rPr>
              <a:t>Chinese silicone industry begins to develop proprietary processes and techniques through academic-industry cooperation and innovation and demonstrates economy of scale. The industry is becoming increasing competitive as local products begin to replace imported ones.</a:t>
            </a:r>
            <a:endParaRPr lang="en-US" altLang="zh-CN" sz="2200" b="1" dirty="0">
              <a:latin typeface="Times New Roman" panose="02020603050405020304" pitchFamily="18" charset="0"/>
              <a:cs typeface="Times New Roman" panose="02020603050405020304" pitchFamily="18" charset="0"/>
            </a:endParaRPr>
          </a:p>
        </p:txBody>
      </p:sp>
      <p:sp>
        <p:nvSpPr>
          <p:cNvPr id="5" name="矩形 4"/>
          <p:cNvSpPr/>
          <p:nvPr/>
        </p:nvSpPr>
        <p:spPr>
          <a:xfrm>
            <a:off x="734107" y="1069439"/>
            <a:ext cx="7818662" cy="830997"/>
          </a:xfrm>
          <a:prstGeom prst="rect">
            <a:avLst/>
          </a:prstGeom>
        </p:spPr>
        <p:txBody>
          <a:bodyPr wrap="square">
            <a:spAutoFit/>
          </a:bodyPr>
          <a:lstStyle/>
          <a:p>
            <a:pPr lvl="0"/>
            <a:r>
              <a:rPr lang="zh-CN" altLang="en-US" sz="2400" dirty="0">
                <a:solidFill>
                  <a:srgbClr val="660066"/>
                </a:solidFill>
                <a:latin typeface="黑体" pitchFamily="2" charset="-122"/>
                <a:ea typeface="黑体" pitchFamily="2" charset="-122"/>
              </a:rPr>
              <a:t>❷ </a:t>
            </a:r>
            <a:r>
              <a:rPr lang="en-US" altLang="zh-CN" sz="2400" b="1" dirty="0">
                <a:solidFill>
                  <a:srgbClr val="660066"/>
                </a:solidFill>
                <a:latin typeface="Arial" panose="020B0604020202020204" pitchFamily="34" charset="0"/>
                <a:ea typeface="黑体" pitchFamily="2" charset="-122"/>
                <a:cs typeface="Arial" panose="020B0604020202020204" pitchFamily="34" charset="0"/>
              </a:rPr>
              <a:t>Domestic innovation to boost local industry’s competitiveness</a:t>
            </a:r>
            <a:endParaRPr lang="zh-CN" altLang="en-US" sz="2400" b="1" dirty="0">
              <a:solidFill>
                <a:srgbClr val="660066"/>
              </a:solidFill>
              <a:latin typeface="Arial" panose="020B0604020202020204" pitchFamily="34" charset="0"/>
              <a:ea typeface="黑体" pitchFamily="2" charset="-122"/>
              <a:cs typeface="Arial" panose="020B0604020202020204" pitchFamily="34" charset="0"/>
            </a:endParaRPr>
          </a:p>
        </p:txBody>
      </p:sp>
      <p:sp>
        <p:nvSpPr>
          <p:cNvPr id="6" name="矩形 5"/>
          <p:cNvSpPr/>
          <p:nvPr/>
        </p:nvSpPr>
        <p:spPr>
          <a:xfrm>
            <a:off x="467544" y="3775099"/>
            <a:ext cx="4143404" cy="2462213"/>
          </a:xfrm>
          <a:prstGeom prst="rect">
            <a:avLst/>
          </a:prstGeom>
        </p:spPr>
        <p:txBody>
          <a:bodyPr wrap="square">
            <a:spAutoFit/>
          </a:bodyPr>
          <a:lstStyle/>
          <a:p>
            <a:pPr marL="342900" indent="-342900" algn="just">
              <a:spcBef>
                <a:spcPts val="600"/>
              </a:spcBef>
              <a:buClr>
                <a:srgbClr val="FF0000"/>
              </a:buClr>
              <a:buSzPct val="80000"/>
              <a:buFont typeface="Wingdings" pitchFamily="2" charset="2"/>
              <a:buChar char="Ø"/>
              <a:defRPr/>
            </a:pPr>
            <a:r>
              <a:rPr lang="en-US" altLang="zh-CN" sz="2200" dirty="0">
                <a:latin typeface="Times New Roman" panose="02020603050405020304" pitchFamily="18" charset="0"/>
                <a:cs typeface="Times New Roman" panose="02020603050405020304" pitchFamily="18" charset="0"/>
              </a:rPr>
              <a:t>It has become a high-tech industry with promising future as it enjoys a large number of manufacturers, complete range of products and close relationships with other industries.</a:t>
            </a:r>
            <a:endParaRPr lang="en-US" altLang="zh-CN" sz="2200" b="1" dirty="0">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pic>
        <p:nvPicPr>
          <p:cNvPr id="8" name="图片 7" descr="图片1.png"/>
          <p:cNvPicPr>
            <a:picLocks noChangeAspect="1"/>
          </p:cNvPicPr>
          <p:nvPr/>
        </p:nvPicPr>
        <p:blipFill>
          <a:blip r:embed="rId3" cstate="print"/>
          <a:stretch>
            <a:fillRect/>
          </a:stretch>
        </p:blipFill>
        <p:spPr>
          <a:xfrm>
            <a:off x="4929190" y="3714752"/>
            <a:ext cx="3214710" cy="1882882"/>
          </a:xfrm>
          <a:prstGeom prst="rect">
            <a:avLst/>
          </a:prstGeom>
          <a:ln>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857364"/>
            <a:ext cx="8001056" cy="4555093"/>
          </a:xfrm>
          <a:prstGeom prst="rect">
            <a:avLst/>
          </a:prstGeom>
        </p:spPr>
        <p:txBody>
          <a:bodyPr wrap="square" lIns="72000">
            <a:spAutoFit/>
          </a:bodyPr>
          <a:lstStyle/>
          <a:p>
            <a:pPr marL="342900" indent="-342900" algn="just">
              <a:spcBef>
                <a:spcPts val="600"/>
              </a:spcBef>
              <a:buClr>
                <a:srgbClr val="FF0000"/>
              </a:buClr>
              <a:buSzPct val="80000"/>
              <a:buFont typeface="Wingdings" pitchFamily="2" charset="2"/>
              <a:buChar char="Ø"/>
              <a:defRPr/>
            </a:pPr>
            <a:r>
              <a:rPr lang="en-US" altLang="zh-CN" sz="2000" dirty="0">
                <a:latin typeface="Times New Roman" panose="02020603050405020304" pitchFamily="18" charset="0"/>
                <a:cs typeface="Times New Roman" panose="02020603050405020304" pitchFamily="18" charset="0"/>
              </a:rPr>
              <a:t>The long value chain of silicone industry comprises of raw materials, monomers, intermediates, end-products as well as processing agents, equipment and application technology, covering wide spectrum of professions and demanding huge manpower.</a:t>
            </a:r>
          </a:p>
          <a:p>
            <a:pPr marL="342900" indent="-342900" algn="just">
              <a:spcBef>
                <a:spcPts val="600"/>
              </a:spcBef>
              <a:buClr>
                <a:srgbClr val="FF0000"/>
              </a:buClr>
              <a:buSzPct val="80000"/>
              <a:buFont typeface="Wingdings" pitchFamily="2" charset="2"/>
              <a:buChar char="Ø"/>
              <a:defRPr/>
            </a:pPr>
            <a:r>
              <a:rPr lang="en-US" altLang="zh-CN" sz="2000" dirty="0">
                <a:latin typeface="Times New Roman" panose="02020603050405020304" pitchFamily="18" charset="0"/>
                <a:cs typeface="Times New Roman" panose="02020603050405020304" pitchFamily="18" charset="0"/>
              </a:rPr>
              <a:t>The number of silicone professionals in China is around 150,000 while the figure for supporting and related industries is over 1million.</a:t>
            </a:r>
            <a:r>
              <a:rPr lang="zh-CN" altLang="en-US" sz="2000" dirty="0">
                <a:latin typeface="Times New Roman" pitchFamily="18" charset="0"/>
                <a:cs typeface="Times New Roman" panose="02020603050405020304" pitchFamily="18" charset="0"/>
              </a:rPr>
              <a:t> </a:t>
            </a:r>
            <a:r>
              <a:rPr lang="en-US" altLang="zh-CN" sz="2000" dirty="0">
                <a:latin typeface="Times New Roman" pitchFamily="18" charset="0"/>
                <a:cs typeface="Times New Roman" panose="02020603050405020304" pitchFamily="18" charset="0"/>
              </a:rPr>
              <a:t>As silicone materials and technologies are great drivers of product and technology upgrades in other industries, the multiplier effect ripples across every corner of the national economy, creating uncountable number of indirect jobs.</a:t>
            </a:r>
          </a:p>
          <a:p>
            <a:pPr marL="342900" indent="-342900" algn="just">
              <a:spcBef>
                <a:spcPts val="600"/>
              </a:spcBef>
              <a:buClr>
                <a:srgbClr val="FF0000"/>
              </a:buClr>
              <a:buSzPct val="80000"/>
              <a:buFont typeface="Wingdings" pitchFamily="2" charset="2"/>
              <a:buChar char="Ø"/>
              <a:defRPr/>
            </a:pPr>
            <a:r>
              <a:rPr lang="en-US" altLang="zh-CN" sz="2000" dirty="0">
                <a:latin typeface="Times New Roman" pitchFamily="18" charset="0"/>
                <a:cs typeface="Times New Roman" panose="02020603050405020304" pitchFamily="18" charset="0"/>
              </a:rPr>
              <a:t>The development of silicone industry has generated many employment opportunities both within and outside the industry, contributing greatly to the effort of reducing employment pressure, stimulating economic growth and stable social development. </a:t>
            </a:r>
            <a:endParaRPr lang="zh-CN" altLang="en-US" sz="2000" dirty="0">
              <a:latin typeface="Times New Roman" pitchFamily="18" charset="0"/>
              <a:ea typeface="宋体" pitchFamily="2" charset="-122"/>
              <a:cs typeface="Times New Roman" panose="02020603050405020304" pitchFamily="18" charset="0"/>
            </a:endParaRPr>
          </a:p>
        </p:txBody>
      </p:sp>
      <p:sp>
        <p:nvSpPr>
          <p:cNvPr id="5" name="矩形 4"/>
          <p:cNvSpPr/>
          <p:nvPr/>
        </p:nvSpPr>
        <p:spPr>
          <a:xfrm>
            <a:off x="785786" y="1214422"/>
            <a:ext cx="10956846" cy="461665"/>
          </a:xfrm>
          <a:prstGeom prst="rect">
            <a:avLst/>
          </a:prstGeom>
        </p:spPr>
        <p:txBody>
          <a:bodyPr wrap="square">
            <a:spAutoFit/>
          </a:bodyPr>
          <a:lstStyle/>
          <a:p>
            <a:r>
              <a:rPr lang="zh-CN" altLang="en-US" sz="2400" dirty="0">
                <a:solidFill>
                  <a:srgbClr val="660066"/>
                </a:solidFill>
                <a:latin typeface="黑体" pitchFamily="2" charset="-122"/>
                <a:ea typeface="黑体" pitchFamily="2" charset="-122"/>
              </a:rPr>
              <a:t>❸ </a:t>
            </a:r>
            <a:r>
              <a:rPr lang="en-US" altLang="zh-CN" sz="2400" b="1" dirty="0">
                <a:solidFill>
                  <a:srgbClr val="660066"/>
                </a:solidFill>
                <a:latin typeface="Arial" panose="020B0604020202020204" pitchFamily="34" charset="0"/>
                <a:ea typeface="黑体" pitchFamily="2" charset="-122"/>
                <a:cs typeface="Arial" panose="020B0604020202020204" pitchFamily="34" charset="0"/>
              </a:rPr>
              <a:t>Job creation to stimulate economic growth</a:t>
            </a:r>
            <a:endParaRPr lang="zh-CN" altLang="en-US" sz="2400" dirty="0">
              <a:solidFill>
                <a:srgbClr val="660066"/>
              </a:solidFill>
              <a:latin typeface="黑体" pitchFamily="2" charset="-122"/>
              <a:ea typeface="黑体" pitchFamily="2" charset="-122"/>
            </a:endParaRPr>
          </a:p>
        </p:txBody>
      </p:sp>
      <p:sp>
        <p:nvSpPr>
          <p:cNvPr id="7"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8596" y="1714488"/>
            <a:ext cx="8215370" cy="2508379"/>
          </a:xfrm>
          <a:prstGeom prst="rect">
            <a:avLst/>
          </a:prstGeom>
        </p:spPr>
        <p:txBody>
          <a:bodyPr wrap="square" lIns="72000">
            <a:spAutoFit/>
          </a:bodyPr>
          <a:lstStyle/>
          <a:p>
            <a:pPr marL="342900" indent="-342900" algn="just">
              <a:spcBef>
                <a:spcPts val="600"/>
              </a:spcBef>
              <a:buClr>
                <a:srgbClr val="FF0000"/>
              </a:buClr>
              <a:buSzPct val="80000"/>
              <a:buFont typeface="Wingdings" pitchFamily="2" charset="2"/>
              <a:buChar char="Ø"/>
              <a:defRPr/>
            </a:pPr>
            <a:r>
              <a:rPr lang="en-US" altLang="zh-CN" sz="1900" dirty="0">
                <a:latin typeface="Times New Roman" pitchFamily="18" charset="0"/>
                <a:ea typeface="宋体" pitchFamily="2" charset="-122"/>
              </a:rPr>
              <a:t>Almost all chemical material research institutes and higher education institutions which offer such subjects have dedicated teams conducting silicone-related studies. Nationally-important industries such as aerospace, nuclear, automobile and electronic information also have special agencies committed to silicone material R&amp;D.</a:t>
            </a:r>
            <a:r>
              <a:rPr lang="zh-CN" altLang="en-US" sz="1900" dirty="0">
                <a:latin typeface="Times New Roman" pitchFamily="18" charset="0"/>
                <a:ea typeface="宋体" pitchFamily="2" charset="-122"/>
              </a:rPr>
              <a:t> </a:t>
            </a:r>
            <a:endParaRPr lang="en-US" altLang="zh-CN" sz="1900" dirty="0">
              <a:latin typeface="Times New Roman" pitchFamily="18" charset="0"/>
              <a:ea typeface="宋体" pitchFamily="2" charset="-122"/>
            </a:endParaRPr>
          </a:p>
          <a:p>
            <a:pPr marL="342900" indent="-342900" algn="just">
              <a:spcBef>
                <a:spcPts val="600"/>
              </a:spcBef>
              <a:buClr>
                <a:srgbClr val="FF0000"/>
              </a:buClr>
              <a:buSzPct val="80000"/>
              <a:buFont typeface="Wingdings" pitchFamily="2" charset="2"/>
              <a:buChar char="Ø"/>
              <a:defRPr/>
            </a:pPr>
            <a:r>
              <a:rPr lang="en-US" altLang="zh-CN" sz="1900" dirty="0">
                <a:latin typeface="Times New Roman" pitchFamily="18" charset="0"/>
                <a:ea typeface="宋体" pitchFamily="2" charset="-122"/>
              </a:rPr>
              <a:t>China has developed a relatively comprehensive system capable of providing fundamental research, process development, engineering design, training and development, QC services to safeguard the industry’s development.</a:t>
            </a:r>
          </a:p>
        </p:txBody>
      </p:sp>
      <p:sp>
        <p:nvSpPr>
          <p:cNvPr id="5" name="矩形 4"/>
          <p:cNvSpPr/>
          <p:nvPr/>
        </p:nvSpPr>
        <p:spPr>
          <a:xfrm>
            <a:off x="755576" y="980728"/>
            <a:ext cx="7700762" cy="830997"/>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❹ </a:t>
            </a:r>
            <a:r>
              <a:rPr lang="en-US" altLang="zh-CN" sz="2400" b="1" dirty="0">
                <a:solidFill>
                  <a:srgbClr val="660066"/>
                </a:solidFill>
                <a:latin typeface="Arial" panose="020B0604020202020204" pitchFamily="34" charset="0"/>
                <a:ea typeface="黑体" pitchFamily="2" charset="-122"/>
                <a:cs typeface="Arial" panose="020B0604020202020204" pitchFamily="34" charset="0"/>
              </a:rPr>
              <a:t>Technology-driven industry development makes</a:t>
            </a:r>
          </a:p>
          <a:p>
            <a:r>
              <a:rPr lang="en-US" altLang="zh-CN" sz="2400" b="1" dirty="0">
                <a:solidFill>
                  <a:srgbClr val="660066"/>
                </a:solidFill>
                <a:latin typeface="Arial" panose="020B0604020202020204" pitchFamily="34" charset="0"/>
                <a:ea typeface="黑体" pitchFamily="2" charset="-122"/>
                <a:cs typeface="Arial" panose="020B0604020202020204" pitchFamily="34" charset="0"/>
              </a:rPr>
              <a:t> China voice carry more weights</a:t>
            </a:r>
            <a:endParaRPr lang="zh-CN" altLang="en-US" sz="2400" b="1" dirty="0">
              <a:solidFill>
                <a:srgbClr val="660066"/>
              </a:solidFill>
              <a:latin typeface="Arial" panose="020B0604020202020204" pitchFamily="34" charset="0"/>
              <a:ea typeface="黑体" pitchFamily="2" charset="-122"/>
              <a:cs typeface="Arial" panose="020B0604020202020204" pitchFamily="34" charset="0"/>
            </a:endParaRPr>
          </a:p>
        </p:txBody>
      </p:sp>
      <p:sp>
        <p:nvSpPr>
          <p:cNvPr id="6" name="矩形 5"/>
          <p:cNvSpPr/>
          <p:nvPr/>
        </p:nvSpPr>
        <p:spPr>
          <a:xfrm>
            <a:off x="318714" y="4282107"/>
            <a:ext cx="8813438" cy="2003112"/>
          </a:xfrm>
          <a:prstGeom prst="rect">
            <a:avLst/>
          </a:prstGeom>
          <a:ln w="15875">
            <a:solidFill>
              <a:srgbClr val="7030A0"/>
            </a:solidFill>
          </a:ln>
        </p:spPr>
        <p:txBody>
          <a:bodyPr wrap="none">
            <a:spAutoFit/>
          </a:bodyPr>
          <a:lstStyle/>
          <a:p>
            <a:pPr marL="342900" indent="-342900" algn="just">
              <a:lnSpc>
                <a:spcPts val="2500"/>
              </a:lnSpc>
              <a:spcBef>
                <a:spcPts val="600"/>
              </a:spcBef>
              <a:buClr>
                <a:srgbClr val="000099"/>
              </a:buClr>
              <a:buSzPct val="100000"/>
              <a:buFont typeface="Wingdings" pitchFamily="2" charset="2"/>
              <a:buChar char="ü"/>
              <a:defRPr/>
            </a:pPr>
            <a:r>
              <a:rPr lang="en-US" altLang="zh-CN" sz="1400" b="1" dirty="0">
                <a:solidFill>
                  <a:srgbClr val="000099"/>
                </a:solidFill>
                <a:latin typeface="Times New Roman" pitchFamily="18" charset="0"/>
                <a:ea typeface="宋体" pitchFamily="2" charset="-122"/>
              </a:rPr>
              <a:t>China </a:t>
            </a:r>
            <a:r>
              <a:rPr lang="en-US" altLang="zh-CN" sz="1400" b="1" dirty="0" err="1">
                <a:solidFill>
                  <a:srgbClr val="000099"/>
                </a:solidFill>
                <a:latin typeface="Times New Roman" pitchFamily="18" charset="0"/>
                <a:ea typeface="宋体" pitchFamily="2" charset="-122"/>
              </a:rPr>
              <a:t>Bluestar</a:t>
            </a:r>
            <a:r>
              <a:rPr lang="en-US" altLang="zh-CN" sz="1400" b="1" dirty="0">
                <a:solidFill>
                  <a:srgbClr val="000099"/>
                </a:solidFill>
                <a:latin typeface="Times New Roman" pitchFamily="18" charset="0"/>
                <a:ea typeface="宋体" pitchFamily="2" charset="-122"/>
              </a:rPr>
              <a:t> </a:t>
            </a:r>
            <a:r>
              <a:rPr lang="en-US" altLang="zh-CN" sz="1400" b="1" dirty="0" err="1">
                <a:solidFill>
                  <a:srgbClr val="000099"/>
                </a:solidFill>
                <a:latin typeface="Times New Roman" pitchFamily="18" charset="0"/>
                <a:ea typeface="宋体" pitchFamily="2" charset="-122"/>
              </a:rPr>
              <a:t>Chengrand</a:t>
            </a:r>
            <a:r>
              <a:rPr lang="en-US" altLang="zh-CN" sz="1400" b="1" dirty="0">
                <a:solidFill>
                  <a:srgbClr val="000099"/>
                </a:solidFill>
                <a:latin typeface="Times New Roman" pitchFamily="18" charset="0"/>
                <a:ea typeface="宋体" pitchFamily="2" charset="-122"/>
              </a:rPr>
              <a:t>:</a:t>
            </a:r>
            <a:r>
              <a:rPr lang="zh-CN" altLang="en-US" sz="1400" b="1" dirty="0">
                <a:solidFill>
                  <a:srgbClr val="000099"/>
                </a:solidFill>
                <a:latin typeface="Times New Roman" pitchFamily="18" charset="0"/>
                <a:ea typeface="宋体" pitchFamily="2" charset="-122"/>
              </a:rPr>
              <a:t> </a:t>
            </a:r>
            <a:r>
              <a:rPr lang="en-US" altLang="zh-CN" sz="1400" b="1" dirty="0">
                <a:solidFill>
                  <a:srgbClr val="800000"/>
                </a:solidFill>
                <a:latin typeface="Times New Roman" pitchFamily="18" charset="0"/>
                <a:ea typeface="宋体" pitchFamily="2" charset="-122"/>
              </a:rPr>
              <a:t>national silicone engineering technology research center</a:t>
            </a:r>
          </a:p>
          <a:p>
            <a:pPr marL="342900" indent="-342900" algn="just">
              <a:lnSpc>
                <a:spcPts val="2500"/>
              </a:lnSpc>
              <a:spcBef>
                <a:spcPts val="600"/>
              </a:spcBef>
              <a:buClr>
                <a:srgbClr val="000099"/>
              </a:buClr>
              <a:buSzPct val="100000"/>
              <a:buFont typeface="Wingdings" pitchFamily="2" charset="2"/>
              <a:buChar char="ü"/>
              <a:defRPr/>
            </a:pPr>
            <a:r>
              <a:rPr lang="en-US" altLang="zh-CN" sz="1400" b="1" dirty="0">
                <a:solidFill>
                  <a:srgbClr val="000099"/>
                </a:solidFill>
                <a:latin typeface="Times New Roman" pitchFamily="18" charset="0"/>
                <a:ea typeface="宋体" pitchFamily="2" charset="-122"/>
              </a:rPr>
              <a:t>CAS Institute of Chemistry: </a:t>
            </a:r>
            <a:r>
              <a:rPr lang="en-US" altLang="zh-CN" sz="1400" b="1" dirty="0">
                <a:solidFill>
                  <a:srgbClr val="800000"/>
                </a:solidFill>
                <a:latin typeface="Times New Roman" pitchFamily="18" charset="0"/>
                <a:ea typeface="宋体" pitchFamily="2" charset="-122"/>
              </a:rPr>
              <a:t>engineering center of advanced polymer for national defense innovation of CAS</a:t>
            </a:r>
          </a:p>
          <a:p>
            <a:pPr marL="342900" indent="-342900" algn="just">
              <a:lnSpc>
                <a:spcPts val="2500"/>
              </a:lnSpc>
              <a:spcBef>
                <a:spcPts val="600"/>
              </a:spcBef>
              <a:buClr>
                <a:srgbClr val="000099"/>
              </a:buClr>
              <a:buSzPct val="100000"/>
              <a:buFont typeface="Wingdings" pitchFamily="2" charset="2"/>
              <a:buChar char="ü"/>
              <a:defRPr/>
            </a:pPr>
            <a:r>
              <a:rPr lang="en-US" altLang="zh-CN" sz="1400" b="1" dirty="0">
                <a:solidFill>
                  <a:srgbClr val="000099"/>
                </a:solidFill>
                <a:latin typeface="Times New Roman" pitchFamily="18" charset="0"/>
                <a:ea typeface="宋体" pitchFamily="2" charset="-122"/>
              </a:rPr>
              <a:t>Shandong University:</a:t>
            </a:r>
            <a:r>
              <a:rPr lang="zh-CN" altLang="en-US" sz="1400" b="1" dirty="0">
                <a:solidFill>
                  <a:srgbClr val="000099"/>
                </a:solidFill>
                <a:latin typeface="Times New Roman" pitchFamily="18" charset="0"/>
                <a:ea typeface="宋体" pitchFamily="2" charset="-122"/>
              </a:rPr>
              <a:t> </a:t>
            </a:r>
            <a:r>
              <a:rPr lang="en-US" altLang="zh-CN" sz="1400" b="1" dirty="0">
                <a:solidFill>
                  <a:srgbClr val="800000"/>
                </a:solidFill>
                <a:latin typeface="Times New Roman" pitchFamily="18" charset="0"/>
                <a:ea typeface="宋体" pitchFamily="2" charset="-122"/>
              </a:rPr>
              <a:t>key lab of special functional aggregated materials under ministry of education (MOE)</a:t>
            </a:r>
          </a:p>
          <a:p>
            <a:pPr marL="342900" indent="-342900" algn="just">
              <a:lnSpc>
                <a:spcPts val="2500"/>
              </a:lnSpc>
              <a:spcBef>
                <a:spcPts val="600"/>
              </a:spcBef>
              <a:buClr>
                <a:srgbClr val="000099"/>
              </a:buClr>
              <a:buSzPct val="100000"/>
              <a:buFont typeface="Wingdings" pitchFamily="2" charset="2"/>
              <a:buChar char="ü"/>
              <a:defRPr/>
            </a:pPr>
            <a:r>
              <a:rPr lang="en-US" altLang="zh-CN" sz="1400" b="1" dirty="0">
                <a:solidFill>
                  <a:srgbClr val="000099"/>
                </a:solidFill>
                <a:latin typeface="Times New Roman" pitchFamily="18" charset="0"/>
                <a:ea typeface="宋体" pitchFamily="2" charset="-122"/>
              </a:rPr>
              <a:t>Wuhan University: </a:t>
            </a:r>
            <a:r>
              <a:rPr lang="en-US" altLang="zh-CN" sz="1400" b="1" dirty="0">
                <a:solidFill>
                  <a:srgbClr val="800000"/>
                </a:solidFill>
                <a:latin typeface="Times New Roman" pitchFamily="18" charset="0"/>
                <a:ea typeface="宋体" pitchFamily="2" charset="-122"/>
              </a:rPr>
              <a:t>silicone compound and material engineering research center under MOE</a:t>
            </a:r>
          </a:p>
          <a:p>
            <a:pPr marL="342900" indent="-342900" algn="just">
              <a:lnSpc>
                <a:spcPts val="2500"/>
              </a:lnSpc>
              <a:spcBef>
                <a:spcPts val="600"/>
              </a:spcBef>
              <a:buClr>
                <a:srgbClr val="000099"/>
              </a:buClr>
              <a:buSzPct val="100000"/>
              <a:buFont typeface="Wingdings" pitchFamily="2" charset="2"/>
              <a:buChar char="ü"/>
              <a:defRPr/>
            </a:pPr>
            <a:r>
              <a:rPr lang="en-US" altLang="zh-CN" sz="1400" b="1" dirty="0">
                <a:solidFill>
                  <a:srgbClr val="000099"/>
                </a:solidFill>
                <a:latin typeface="Times New Roman" pitchFamily="18" charset="0"/>
                <a:ea typeface="宋体" pitchFamily="2" charset="-122"/>
              </a:rPr>
              <a:t>Hangzhou Normal University:</a:t>
            </a:r>
            <a:r>
              <a:rPr lang="zh-CN" altLang="en-US" sz="1400" b="1" dirty="0">
                <a:solidFill>
                  <a:srgbClr val="800000"/>
                </a:solidFill>
                <a:latin typeface="Times New Roman" pitchFamily="18" charset="0"/>
                <a:ea typeface="宋体" pitchFamily="2" charset="-122"/>
              </a:rPr>
              <a:t> </a:t>
            </a:r>
            <a:r>
              <a:rPr lang="en-US" altLang="zh-CN" sz="1400" b="1" dirty="0">
                <a:solidFill>
                  <a:srgbClr val="800000"/>
                </a:solidFill>
                <a:latin typeface="Times New Roman" pitchFamily="18" charset="0"/>
                <a:ea typeface="宋体" pitchFamily="2" charset="-122"/>
              </a:rPr>
              <a:t>key lab of silicone chemistry and material technology under MOE</a:t>
            </a:r>
          </a:p>
        </p:txBody>
      </p:sp>
      <p:sp>
        <p:nvSpPr>
          <p:cNvPr id="8"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71472" y="1357298"/>
            <a:ext cx="7929618" cy="2169825"/>
          </a:xfrm>
          <a:prstGeom prst="rect">
            <a:avLst/>
          </a:prstGeom>
        </p:spPr>
        <p:txBody>
          <a:bodyPr wrap="square">
            <a:spAutoFit/>
          </a:bodyPr>
          <a:lstStyle/>
          <a:p>
            <a:pPr marL="342900" indent="-342900" algn="just">
              <a:lnSpc>
                <a:spcPts val="3000"/>
              </a:lnSpc>
              <a:spcBef>
                <a:spcPts val="1200"/>
              </a:spcBef>
              <a:buClr>
                <a:srgbClr val="FF0000"/>
              </a:buClr>
              <a:buSzPct val="80000"/>
              <a:buFont typeface="Wingdings" pitchFamily="2" charset="2"/>
              <a:buChar char="Ø"/>
              <a:defRPr/>
            </a:pPr>
            <a:r>
              <a:rPr lang="en-US" altLang="zh-CN" sz="2000" dirty="0">
                <a:latin typeface="Times New Roman" pitchFamily="18" charset="0"/>
              </a:rPr>
              <a:t>China successfully hosted ISOS XVIII and </a:t>
            </a:r>
            <a:r>
              <a:rPr lang="en-US" altLang="zh-CN" sz="2000" dirty="0" err="1">
                <a:latin typeface="Times New Roman" pitchFamily="18" charset="0"/>
              </a:rPr>
              <a:t>ASiS</a:t>
            </a:r>
            <a:r>
              <a:rPr lang="en-US" altLang="zh-CN" sz="2000" dirty="0">
                <a:latin typeface="Times New Roman" pitchFamily="18" charset="0"/>
              </a:rPr>
              <a:t>-VI in August 2017.</a:t>
            </a:r>
          </a:p>
          <a:p>
            <a:pPr marL="342900" indent="-342900" algn="just">
              <a:lnSpc>
                <a:spcPts val="3000"/>
              </a:lnSpc>
              <a:spcBef>
                <a:spcPts val="1200"/>
              </a:spcBef>
              <a:buClr>
                <a:srgbClr val="FF0000"/>
              </a:buClr>
              <a:buSzPct val="80000"/>
              <a:buFont typeface="Wingdings" pitchFamily="2" charset="2"/>
              <a:buChar char="Ø"/>
              <a:defRPr/>
            </a:pPr>
            <a:r>
              <a:rPr lang="en-US" altLang="zh-CN" sz="2000" dirty="0">
                <a:latin typeface="Times New Roman" pitchFamily="18" charset="0"/>
              </a:rPr>
              <a:t>The conference attracted professionals and academics from over 20 countries including Germany, the US, Japan, Canada, France and Russia. It boasted the highest turnout in history with 736 registered attendees, of which 259 are international guests.</a:t>
            </a:r>
          </a:p>
        </p:txBody>
      </p:sp>
      <p:grpSp>
        <p:nvGrpSpPr>
          <p:cNvPr id="6" name="组合 5"/>
          <p:cNvGrpSpPr/>
          <p:nvPr/>
        </p:nvGrpSpPr>
        <p:grpSpPr>
          <a:xfrm>
            <a:off x="1357290" y="3786190"/>
            <a:ext cx="6500858" cy="2009178"/>
            <a:chOff x="1357290" y="3714752"/>
            <a:chExt cx="6643734" cy="2080616"/>
          </a:xfrm>
        </p:grpSpPr>
        <p:pic>
          <p:nvPicPr>
            <p:cNvPr id="7" name="Picture 2"/>
            <p:cNvPicPr>
              <a:picLocks noChangeAspect="1" noChangeArrowheads="1"/>
            </p:cNvPicPr>
            <p:nvPr/>
          </p:nvPicPr>
          <p:blipFill>
            <a:blip r:embed="rId3" cstate="print"/>
            <a:srcRect/>
            <a:stretch>
              <a:fillRect/>
            </a:stretch>
          </p:blipFill>
          <p:spPr bwMode="auto">
            <a:xfrm>
              <a:off x="4857752" y="3717670"/>
              <a:ext cx="3143272" cy="206400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t="1601"/>
            <a:stretch>
              <a:fillRect/>
            </a:stretch>
          </p:blipFill>
          <p:spPr bwMode="auto">
            <a:xfrm>
              <a:off x="1357290" y="3714752"/>
              <a:ext cx="2892705" cy="2080616"/>
            </a:xfrm>
            <a:prstGeom prst="rect">
              <a:avLst/>
            </a:prstGeom>
            <a:noFill/>
            <a:ln w="9525">
              <a:noFill/>
              <a:miter lim="800000"/>
              <a:headEnd/>
              <a:tailEnd/>
            </a:ln>
          </p:spPr>
        </p:pic>
      </p:grpSp>
      <p:sp>
        <p:nvSpPr>
          <p:cNvPr id="10"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928802"/>
            <a:ext cx="8001056" cy="4401205"/>
          </a:xfrm>
          <a:prstGeom prst="rect">
            <a:avLst/>
          </a:prstGeom>
        </p:spPr>
        <p:txBody>
          <a:bodyPr wrap="square" lIns="72000">
            <a:spAutoFit/>
          </a:bodyPr>
          <a:lstStyle/>
          <a:p>
            <a:pPr marL="342900" indent="-342900" algn="just">
              <a:spcBef>
                <a:spcPts val="600"/>
              </a:spcBef>
              <a:buClr>
                <a:srgbClr val="FF0000"/>
              </a:buClr>
              <a:buSzPct val="80000"/>
              <a:buFont typeface="Wingdings" pitchFamily="2" charset="2"/>
              <a:buChar char="Ø"/>
              <a:defRPr/>
            </a:pPr>
            <a:r>
              <a:rPr lang="en-US" altLang="zh-CN" dirty="0">
                <a:latin typeface="Times New Roman" panose="02020603050405020304" pitchFamily="18" charset="0"/>
                <a:cs typeface="Times New Roman" panose="02020603050405020304" pitchFamily="18" charset="0"/>
              </a:rPr>
              <a:t>Not only is silicone an important part of strategic emerging industries and new materials, it is also an indispensable supporting material for other strategic emerging industries. In the "High-tech Products Catalogue of China" and "Catalogue of Strategic Emerging Industries" issued by various ministries and commissions of the State Council throughout the year, silicone materials have always been listed as a new chemical material to be further developed.</a:t>
            </a:r>
            <a:endParaRPr lang="zh-CN" altLang="en-US" dirty="0">
              <a:latin typeface="Times New Roman" panose="02020603050405020304" pitchFamily="18" charset="0"/>
              <a:cs typeface="Times New Roman" panose="02020603050405020304" pitchFamily="18" charset="0"/>
            </a:endParaRPr>
          </a:p>
          <a:p>
            <a:pPr marL="342900" indent="-342900" algn="just">
              <a:spcBef>
                <a:spcPts val="600"/>
              </a:spcBef>
              <a:buClr>
                <a:srgbClr val="FF0000"/>
              </a:buClr>
              <a:buSzPct val="80000"/>
              <a:buFont typeface="Wingdings" pitchFamily="2" charset="2"/>
              <a:buChar char="Ø"/>
              <a:defRPr/>
            </a:pPr>
            <a:r>
              <a:rPr lang="en-US" altLang="zh-CN" dirty="0">
                <a:latin typeface="Times New Roman" panose="02020603050405020304" pitchFamily="18" charset="0"/>
                <a:cs typeface="Times New Roman" panose="02020603050405020304" pitchFamily="18" charset="0"/>
              </a:rPr>
              <a:t>In addition to effectively promoting technological upgrading and industrial development in traditional industries such as construction, textiles, and electrical and electronic industries, silicone strongly supports and safeguards the integrated innovation effort and sound development of national strategic emerging industries and other key industries such as energy conservation and environmental protection, next generation information technology, new energy, defense and military and high-end equipment manufacturing. </a:t>
            </a:r>
          </a:p>
          <a:p>
            <a:pPr marL="342900" indent="-342900" algn="just">
              <a:spcBef>
                <a:spcPts val="600"/>
              </a:spcBef>
              <a:buClr>
                <a:srgbClr val="FF0000"/>
              </a:buClr>
              <a:buSzPct val="80000"/>
              <a:buFont typeface="Wingdings" pitchFamily="2" charset="2"/>
              <a:buChar char="Ø"/>
              <a:defRPr/>
            </a:pPr>
            <a:r>
              <a:rPr lang="en-US" altLang="zh-CN" dirty="0">
                <a:latin typeface="Times New Roman" panose="02020603050405020304" pitchFamily="18" charset="0"/>
                <a:cs typeface="Times New Roman" panose="02020603050405020304" pitchFamily="18" charset="0"/>
              </a:rPr>
              <a:t>It is estimated that the use of silicone materials accounts for 30% of the total material consumption in strategic </a:t>
            </a:r>
            <a:r>
              <a:rPr lang="en-US" altLang="zh-CN">
                <a:latin typeface="Times New Roman" panose="02020603050405020304" pitchFamily="18" charset="0"/>
                <a:cs typeface="Times New Roman" panose="02020603050405020304" pitchFamily="18" charset="0"/>
              </a:rPr>
              <a:t>emerging industries.</a:t>
            </a:r>
            <a:endParaRPr lang="en-US" altLang="zh-CN" kern="0" dirty="0">
              <a:latin typeface="Times New Roman" panose="02020603050405020304" pitchFamily="18" charset="0"/>
              <a:ea typeface="宋体" pitchFamily="2" charset="-122"/>
              <a:cs typeface="Times New Roman" panose="02020603050405020304" pitchFamily="18" charset="0"/>
            </a:endParaRPr>
          </a:p>
        </p:txBody>
      </p:sp>
      <p:sp>
        <p:nvSpPr>
          <p:cNvPr id="5" name="矩形 4"/>
          <p:cNvSpPr/>
          <p:nvPr/>
        </p:nvSpPr>
        <p:spPr>
          <a:xfrm>
            <a:off x="785786" y="1214422"/>
            <a:ext cx="6846746" cy="830997"/>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❺ </a:t>
            </a:r>
            <a:r>
              <a:rPr lang="en-US" altLang="zh-CN" sz="2400" b="1" dirty="0">
                <a:solidFill>
                  <a:srgbClr val="660066"/>
                </a:solidFill>
                <a:latin typeface="Arial" panose="020B0604020202020204" pitchFamily="34" charset="0"/>
                <a:ea typeface="黑体" pitchFamily="2" charset="-122"/>
                <a:cs typeface="Arial" panose="020B0604020202020204" pitchFamily="34" charset="0"/>
              </a:rPr>
              <a:t>The rise of emerging industries guided by </a:t>
            </a:r>
          </a:p>
          <a:p>
            <a:r>
              <a:rPr lang="en-US" altLang="zh-CN" sz="2400" b="1" dirty="0">
                <a:solidFill>
                  <a:srgbClr val="660066"/>
                </a:solidFill>
                <a:latin typeface="Arial" panose="020B0604020202020204" pitchFamily="34" charset="0"/>
                <a:ea typeface="黑体" pitchFamily="2" charset="-122"/>
                <a:cs typeface="Arial" panose="020B0604020202020204" pitchFamily="34" charset="0"/>
              </a:rPr>
              <a:t>silicone technology</a:t>
            </a:r>
            <a:endParaRPr lang="zh-CN" altLang="en-US" sz="2400" b="1" dirty="0">
              <a:solidFill>
                <a:srgbClr val="660066"/>
              </a:solidFill>
              <a:latin typeface="Arial" panose="020B0604020202020204" pitchFamily="34" charset="0"/>
              <a:ea typeface="黑体" pitchFamily="2" charset="-122"/>
              <a:cs typeface="Arial" panose="020B0604020202020204" pitchFamily="34" charset="0"/>
            </a:endParaRPr>
          </a:p>
        </p:txBody>
      </p:sp>
      <p:sp>
        <p:nvSpPr>
          <p:cNvPr id="7"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4392" y="404664"/>
            <a:ext cx="7476727" cy="426646"/>
          </a:xfrm>
          <a:prstGeom prst="rect">
            <a:avLst/>
          </a:prstGeom>
        </p:spPr>
        <p:txBody>
          <a:bodyPr wrap="none" tIns="72000">
            <a:spAutoFit/>
          </a:bodyPr>
          <a:lstStyle/>
          <a:p>
            <a:pPr algn="ctr"/>
            <a:r>
              <a:rPr lang="en-US" altLang="zh-CN" sz="2000" b="1" dirty="0">
                <a:solidFill>
                  <a:srgbClr val="FF0000"/>
                </a:solidFill>
                <a:latin typeface="Arial" panose="020B0604020202020204" pitchFamily="34" charset="0"/>
                <a:ea typeface="黑体" pitchFamily="49" charset="-122"/>
                <a:cs typeface="Arial" panose="020B0604020202020204" pitchFamily="34" charset="0"/>
              </a:rPr>
              <a:t>The Impact of Silicone to the Chinese Society and Economy</a:t>
            </a:r>
            <a:endParaRPr lang="zh-CN" altLang="en-US" sz="2000" b="1" dirty="0">
              <a:solidFill>
                <a:srgbClr val="FF0000"/>
              </a:solidFill>
              <a:latin typeface="Arial" panose="020B0604020202020204" pitchFamily="34" charset="0"/>
              <a:ea typeface="黑体" pitchFamily="49" charset="-122"/>
              <a:cs typeface="Arial" panose="020B0604020202020204" pitchFamily="34" charset="0"/>
            </a:endParaRPr>
          </a:p>
        </p:txBody>
      </p:sp>
      <p:graphicFrame>
        <p:nvGraphicFramePr>
          <p:cNvPr id="8" name="图示 7"/>
          <p:cNvGraphicFramePr/>
          <p:nvPr>
            <p:extLst>
              <p:ext uri="{D42A27DB-BD31-4B8C-83A1-F6EECF244321}">
                <p14:modId xmlns:p14="http://schemas.microsoft.com/office/powerpoint/2010/main" val="3970010496"/>
              </p:ext>
            </p:extLst>
          </p:nvPr>
        </p:nvGraphicFramePr>
        <p:xfrm>
          <a:off x="1214414" y="1857364"/>
          <a:ext cx="6858048"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1898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714489"/>
            <a:ext cx="8001056" cy="1908215"/>
          </a:xfrm>
          <a:prstGeom prst="rect">
            <a:avLst/>
          </a:prstGeom>
        </p:spPr>
        <p:txBody>
          <a:bodyPr wrap="square" lIns="72000">
            <a:spAutoFit/>
          </a:bodyPr>
          <a:lstStyle/>
          <a:p>
            <a:pPr marL="342900" indent="-342900" algn="just">
              <a:spcBef>
                <a:spcPts val="600"/>
              </a:spcBef>
              <a:spcAft>
                <a:spcPts val="600"/>
              </a:spcAft>
              <a:buClr>
                <a:srgbClr val="FF0000"/>
              </a:buClr>
              <a:buSzPct val="80000"/>
              <a:buFont typeface="Wingdings" pitchFamily="2" charset="2"/>
              <a:buChar char="Ø"/>
              <a:defRPr/>
            </a:pPr>
            <a:r>
              <a:rPr lang="en-US" altLang="zh-CN" sz="2400" dirty="0">
                <a:solidFill>
                  <a:srgbClr val="C00000"/>
                </a:solidFill>
              </a:rPr>
              <a:t>“…We strive to fulfill people's desire for a good and beautiful life …”</a:t>
            </a:r>
          </a:p>
          <a:p>
            <a:pPr marL="342900" indent="-342900" algn="just">
              <a:spcBef>
                <a:spcPts val="600"/>
              </a:spcBef>
              <a:buClr>
                <a:srgbClr val="FF0000"/>
              </a:buClr>
              <a:buSzPct val="80000"/>
              <a:buFont typeface="Wingdings" pitchFamily="2" charset="2"/>
              <a:buChar char="Ø"/>
              <a:defRPr/>
            </a:pPr>
            <a:r>
              <a:rPr lang="en-US" altLang="zh-CN" sz="2000" dirty="0"/>
              <a:t>Silicone is widely used in healthcare sector and many aspects of daily life because it is safe, toxic-free, stable and biocompatible, making it an excellent representation of President Xi’s aspiration.</a:t>
            </a:r>
            <a:endParaRPr lang="zh-CN" altLang="zh-CN" sz="2000" dirty="0"/>
          </a:p>
        </p:txBody>
      </p:sp>
      <p:sp>
        <p:nvSpPr>
          <p:cNvPr id="5" name="矩形 4"/>
          <p:cNvSpPr/>
          <p:nvPr/>
        </p:nvSpPr>
        <p:spPr>
          <a:xfrm>
            <a:off x="785786" y="1071546"/>
            <a:ext cx="8422306" cy="461665"/>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❻ </a:t>
            </a:r>
            <a:r>
              <a:rPr lang="en-US" altLang="zh-CN" sz="2400" b="1" dirty="0">
                <a:solidFill>
                  <a:srgbClr val="660066"/>
                </a:solidFill>
                <a:latin typeface="Arial" panose="020B0604020202020204" pitchFamily="34" charset="0"/>
                <a:ea typeface="黑体" pitchFamily="2" charset="-122"/>
                <a:cs typeface="Arial" panose="020B0604020202020204" pitchFamily="34" charset="0"/>
              </a:rPr>
              <a:t>Improve people’s quality of life and standard of living</a:t>
            </a:r>
            <a:endParaRPr lang="zh-CN" altLang="en-US" sz="2400" b="1" dirty="0">
              <a:solidFill>
                <a:srgbClr val="660066"/>
              </a:solidFill>
              <a:latin typeface="Arial" panose="020B0604020202020204" pitchFamily="34" charset="0"/>
              <a:ea typeface="黑体" pitchFamily="2" charset="-122"/>
              <a:cs typeface="Arial" panose="020B0604020202020204" pitchFamily="34" charset="0"/>
            </a:endParaRPr>
          </a:p>
        </p:txBody>
      </p:sp>
      <p:pic>
        <p:nvPicPr>
          <p:cNvPr id="6" name="图片 5" descr="1508292223316.gif"/>
          <p:cNvPicPr>
            <a:picLocks noChangeAspect="1"/>
          </p:cNvPicPr>
          <p:nvPr/>
        </p:nvPicPr>
        <p:blipFill>
          <a:blip r:embed="rId3" cstate="print"/>
          <a:stretch>
            <a:fillRect/>
          </a:stretch>
        </p:blipFill>
        <p:spPr>
          <a:xfrm>
            <a:off x="4357686" y="3786190"/>
            <a:ext cx="3567349" cy="2000264"/>
          </a:xfrm>
          <a:prstGeom prst="rect">
            <a:avLst/>
          </a:prstGeom>
        </p:spPr>
      </p:pic>
      <p:sp>
        <p:nvSpPr>
          <p:cNvPr id="8" name="矩形 7"/>
          <p:cNvSpPr/>
          <p:nvPr/>
        </p:nvSpPr>
        <p:spPr>
          <a:xfrm>
            <a:off x="1142976" y="3571876"/>
            <a:ext cx="3214710" cy="2323713"/>
          </a:xfrm>
          <a:prstGeom prst="rect">
            <a:avLst/>
          </a:prstGeom>
        </p:spPr>
        <p:txBody>
          <a:bodyPr wrap="square">
            <a:spAutoFit/>
          </a:bodyPr>
          <a:lstStyle/>
          <a:p>
            <a:pPr lvl="1" algn="just" eaLnBrk="1" hangingPunct="1">
              <a:spcBef>
                <a:spcPts val="600"/>
              </a:spcBef>
              <a:buClr>
                <a:srgbClr val="7030A0"/>
              </a:buClr>
              <a:buSzPct val="80000"/>
              <a:buFont typeface="Wingdings" pitchFamily="2" charset="2"/>
              <a:buChar char="l"/>
              <a:defRPr/>
            </a:pPr>
            <a:r>
              <a:rPr lang="en-US" altLang="zh-CN" sz="2000" dirty="0"/>
              <a:t>Medical devices</a:t>
            </a:r>
          </a:p>
          <a:p>
            <a:pPr lvl="1" algn="just" eaLnBrk="1" hangingPunct="1">
              <a:spcBef>
                <a:spcPts val="600"/>
              </a:spcBef>
              <a:buClr>
                <a:srgbClr val="7030A0"/>
              </a:buClr>
              <a:buSzPct val="80000"/>
              <a:buFont typeface="Wingdings" pitchFamily="2" charset="2"/>
              <a:buChar char="l"/>
              <a:defRPr/>
            </a:pPr>
            <a:r>
              <a:rPr lang="en-US" altLang="zh-CN" sz="2000" dirty="0"/>
              <a:t>Sports equipment</a:t>
            </a:r>
          </a:p>
          <a:p>
            <a:pPr lvl="1" algn="just" eaLnBrk="1" hangingPunct="1">
              <a:spcBef>
                <a:spcPts val="600"/>
              </a:spcBef>
              <a:buClr>
                <a:srgbClr val="7030A0"/>
              </a:buClr>
              <a:buSzPct val="80000"/>
              <a:buFont typeface="Wingdings" pitchFamily="2" charset="2"/>
              <a:buChar char="l"/>
              <a:defRPr/>
            </a:pPr>
            <a:r>
              <a:rPr lang="en-US" altLang="zh-CN" sz="2000" dirty="0"/>
              <a:t>Kitchenware</a:t>
            </a:r>
          </a:p>
          <a:p>
            <a:pPr lvl="1" algn="just" eaLnBrk="1" hangingPunct="1">
              <a:spcBef>
                <a:spcPts val="600"/>
              </a:spcBef>
              <a:buClr>
                <a:srgbClr val="7030A0"/>
              </a:buClr>
              <a:buSzPct val="80000"/>
              <a:buFont typeface="Wingdings" pitchFamily="2" charset="2"/>
              <a:buChar char="l"/>
              <a:defRPr/>
            </a:pPr>
            <a:r>
              <a:rPr lang="en-US" altLang="zh-CN" sz="2000" dirty="0"/>
              <a:t>Infant product</a:t>
            </a:r>
          </a:p>
          <a:p>
            <a:pPr lvl="1" algn="just" eaLnBrk="1" hangingPunct="1">
              <a:spcBef>
                <a:spcPts val="600"/>
              </a:spcBef>
              <a:buClr>
                <a:srgbClr val="7030A0"/>
              </a:buClr>
              <a:buSzPct val="80000"/>
              <a:buFont typeface="Wingdings" pitchFamily="2" charset="2"/>
              <a:buChar char="l"/>
              <a:defRPr/>
            </a:pPr>
            <a:r>
              <a:rPr lang="en-US" altLang="zh-CN" sz="2000" dirty="0"/>
              <a:t>Cosmetic skin care</a:t>
            </a:r>
          </a:p>
          <a:p>
            <a:pPr lvl="1" algn="just" eaLnBrk="1" hangingPunct="1">
              <a:spcBef>
                <a:spcPts val="600"/>
              </a:spcBef>
              <a:buClr>
                <a:srgbClr val="7030A0"/>
              </a:buClr>
              <a:buSzPct val="80000"/>
              <a:buFont typeface="Wingdings" pitchFamily="2" charset="2"/>
              <a:buChar char="l"/>
              <a:defRPr/>
            </a:pPr>
            <a:r>
              <a:rPr lang="en-US" altLang="zh-CN" sz="2000" dirty="0"/>
              <a:t>Personal care</a:t>
            </a:r>
          </a:p>
        </p:txBody>
      </p:sp>
      <p:sp>
        <p:nvSpPr>
          <p:cNvPr id="7"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5786" y="1214422"/>
            <a:ext cx="5878532" cy="830997"/>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❼ </a:t>
            </a:r>
            <a:r>
              <a:rPr lang="en-US" altLang="zh-CN" sz="2400" b="1" dirty="0">
                <a:solidFill>
                  <a:srgbClr val="660066"/>
                </a:solidFill>
                <a:latin typeface="Arial" panose="020B0604020202020204" pitchFamily="34" charset="0"/>
                <a:ea typeface="黑体" pitchFamily="2" charset="-122"/>
                <a:cs typeface="Arial" panose="020B0604020202020204" pitchFamily="34" charset="0"/>
              </a:rPr>
              <a:t>Replace petroleum-based products </a:t>
            </a:r>
          </a:p>
          <a:p>
            <a:r>
              <a:rPr lang="en-US" altLang="zh-CN" sz="2400" b="1" dirty="0">
                <a:solidFill>
                  <a:srgbClr val="660066"/>
                </a:solidFill>
                <a:latin typeface="Arial" panose="020B0604020202020204" pitchFamily="34" charset="0"/>
                <a:ea typeface="黑体" pitchFamily="2" charset="-122"/>
                <a:cs typeface="Arial" panose="020B0604020202020204" pitchFamily="34" charset="0"/>
              </a:rPr>
              <a:t>to mitigate oil crisis</a:t>
            </a:r>
            <a:endParaRPr lang="zh-CN" altLang="en-US" sz="2400" b="1" dirty="0">
              <a:solidFill>
                <a:srgbClr val="660066"/>
              </a:solidFill>
              <a:latin typeface="Arial" panose="020B0604020202020204" pitchFamily="34" charset="0"/>
              <a:ea typeface="黑体" pitchFamily="2" charset="-122"/>
              <a:cs typeface="Arial" panose="020B0604020202020204" pitchFamily="34" charset="0"/>
            </a:endParaRPr>
          </a:p>
        </p:txBody>
      </p:sp>
      <p:sp>
        <p:nvSpPr>
          <p:cNvPr id="7" name="矩形 20"/>
          <p:cNvSpPr>
            <a:spLocks noChangeArrowheads="1"/>
          </p:cNvSpPr>
          <p:nvPr/>
        </p:nvSpPr>
        <p:spPr bwMode="auto">
          <a:xfrm>
            <a:off x="683568" y="1990287"/>
            <a:ext cx="7643866" cy="1708160"/>
          </a:xfrm>
          <a:prstGeom prst="rect">
            <a:avLst/>
          </a:prstGeom>
          <a:noFill/>
          <a:ln w="9525">
            <a:noFill/>
            <a:miter lim="800000"/>
            <a:headEnd/>
            <a:tailEnd/>
          </a:ln>
        </p:spPr>
        <p:txBody>
          <a:bodyPr wrap="square">
            <a:spAutoFit/>
          </a:bodyPr>
          <a:lstStyle/>
          <a:p>
            <a:pPr marL="342900" lvl="0" indent="-342900" algn="just">
              <a:spcBef>
                <a:spcPts val="600"/>
              </a:spcBef>
              <a:buClr>
                <a:srgbClr val="FF0000"/>
              </a:buClr>
              <a:buFont typeface="Wingdings" pitchFamily="2" charset="2"/>
              <a:buChar char="Ø"/>
            </a:pPr>
            <a:r>
              <a:rPr lang="en-US" altLang="zh-CN" sz="2000" dirty="0">
                <a:latin typeface="Times New Roman" pitchFamily="18" charset="0"/>
                <a:ea typeface="宋体" pitchFamily="2" charset="-122"/>
                <a:cs typeface="Times New Roman" pitchFamily="18" charset="0"/>
              </a:rPr>
              <a:t>China imported 67.1% of petroleum in 2017.</a:t>
            </a:r>
          </a:p>
          <a:p>
            <a:pPr marL="342900" indent="-342900" algn="just">
              <a:spcBef>
                <a:spcPts val="600"/>
              </a:spcBef>
              <a:buClr>
                <a:srgbClr val="FF0000"/>
              </a:buClr>
              <a:buFont typeface="Wingdings" pitchFamily="2" charset="2"/>
              <a:buChar char="Ø"/>
            </a:pPr>
            <a:r>
              <a:rPr lang="en-US" altLang="zh-CN" sz="2000" dirty="0">
                <a:latin typeface="Times New Roman" pitchFamily="18" charset="0"/>
                <a:ea typeface="宋体" pitchFamily="2" charset="-122"/>
                <a:cs typeface="Times New Roman" pitchFamily="18" charset="0"/>
              </a:rPr>
              <a:t>Silicone is less dependent on oil and natural gas and is an ideal substitute for petroleum-based synthetic materials. Accelerating the replacement of these materials with silicone is of great strategic importance.</a:t>
            </a:r>
            <a:endParaRPr lang="zh-CN" altLang="en-US" sz="2000" dirty="0">
              <a:latin typeface="Times New Roman" pitchFamily="18" charset="0"/>
              <a:ea typeface="宋体" pitchFamily="2" charset="-122"/>
              <a:cs typeface="Times New Roman" pitchFamily="18" charset="0"/>
            </a:endParaRPr>
          </a:p>
        </p:txBody>
      </p:sp>
      <p:graphicFrame>
        <p:nvGraphicFramePr>
          <p:cNvPr id="8" name="图示 7"/>
          <p:cNvGraphicFramePr/>
          <p:nvPr>
            <p:extLst>
              <p:ext uri="{D42A27DB-BD31-4B8C-83A1-F6EECF244321}">
                <p14:modId xmlns:p14="http://schemas.microsoft.com/office/powerpoint/2010/main" val="3005818194"/>
              </p:ext>
            </p:extLst>
          </p:nvPr>
        </p:nvGraphicFramePr>
        <p:xfrm>
          <a:off x="785786" y="3857628"/>
          <a:ext cx="3571900" cy="207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组合 10"/>
          <p:cNvGrpSpPr/>
          <p:nvPr/>
        </p:nvGrpSpPr>
        <p:grpSpPr>
          <a:xfrm>
            <a:off x="4357686" y="4071942"/>
            <a:ext cx="4398961" cy="1592744"/>
            <a:chOff x="4357686" y="4286256"/>
            <a:chExt cx="4398961" cy="1592744"/>
          </a:xfrm>
        </p:grpSpPr>
        <p:sp>
          <p:nvSpPr>
            <p:cNvPr id="9" name="矩形 8"/>
            <p:cNvSpPr/>
            <p:nvPr/>
          </p:nvSpPr>
          <p:spPr>
            <a:xfrm>
              <a:off x="4357686" y="4286256"/>
              <a:ext cx="4398961" cy="1592744"/>
            </a:xfrm>
            <a:prstGeom prst="rect">
              <a:avLst/>
            </a:prstGeom>
          </p:spPr>
          <p:txBody>
            <a:bodyPr wrap="none">
              <a:spAutoFit/>
            </a:bodyPr>
            <a:lstStyle/>
            <a:p>
              <a:pPr>
                <a:lnSpc>
                  <a:spcPts val="3700"/>
                </a:lnSpc>
              </a:pPr>
              <a:r>
                <a:rPr lang="en-US" altLang="zh-CN" sz="2000" b="1" dirty="0">
                  <a:solidFill>
                    <a:srgbClr val="000099"/>
                  </a:solidFill>
                  <a:latin typeface="Times New Roman" pitchFamily="18" charset="0"/>
                  <a:ea typeface="宋体" pitchFamily="2" charset="-122"/>
                  <a:cs typeface="Times New Roman" pitchFamily="18" charset="0"/>
                </a:rPr>
                <a:t>fuel</a:t>
              </a:r>
              <a:r>
                <a:rPr lang="zh-CN" altLang="en-US" sz="2000" b="1" dirty="0">
                  <a:solidFill>
                    <a:srgbClr val="000099"/>
                  </a:solidFill>
                  <a:latin typeface="Times New Roman" pitchFamily="18" charset="0"/>
                  <a:ea typeface="宋体" pitchFamily="2" charset="-122"/>
                  <a:cs typeface="Times New Roman" pitchFamily="18" charset="0"/>
                </a:rPr>
                <a:t> ☛ </a:t>
              </a:r>
              <a:r>
                <a:rPr lang="en-US" altLang="zh-CN" sz="2000" b="1" dirty="0">
                  <a:solidFill>
                    <a:srgbClr val="660066"/>
                  </a:solidFill>
                  <a:latin typeface="Times New Roman" pitchFamily="18" charset="0"/>
                  <a:ea typeface="宋体" pitchFamily="2" charset="-122"/>
                  <a:cs typeface="Times New Roman" pitchFamily="18" charset="0"/>
                </a:rPr>
                <a:t>new energy and new energy car</a:t>
              </a:r>
            </a:p>
            <a:p>
              <a:pPr>
                <a:lnSpc>
                  <a:spcPts val="3700"/>
                </a:lnSpc>
                <a:spcAft>
                  <a:spcPts val="600"/>
                </a:spcAft>
              </a:pPr>
              <a:endParaRPr lang="en-US" altLang="zh-CN" sz="2400" b="1" dirty="0">
                <a:latin typeface="Times New Roman" pitchFamily="18" charset="0"/>
                <a:ea typeface="宋体" pitchFamily="2" charset="-122"/>
                <a:cs typeface="Times New Roman" pitchFamily="18" charset="0"/>
              </a:endParaRPr>
            </a:p>
            <a:p>
              <a:pPr>
                <a:lnSpc>
                  <a:spcPts val="3700"/>
                </a:lnSpc>
              </a:pPr>
              <a:r>
                <a:rPr lang="en-US" altLang="zh-CN" sz="2000" b="1" dirty="0">
                  <a:solidFill>
                    <a:srgbClr val="000099"/>
                  </a:solidFill>
                  <a:latin typeface="Times New Roman" pitchFamily="18" charset="0"/>
                  <a:ea typeface="宋体" pitchFamily="2" charset="-122"/>
                  <a:cs typeface="Times New Roman" pitchFamily="18" charset="0"/>
                </a:rPr>
                <a:t>Chemical material</a:t>
              </a:r>
              <a:r>
                <a:rPr lang="zh-CN" altLang="en-US" sz="2000" b="1" dirty="0">
                  <a:solidFill>
                    <a:srgbClr val="000099"/>
                  </a:solidFill>
                  <a:latin typeface="Times New Roman" pitchFamily="18" charset="0"/>
                  <a:ea typeface="宋体" pitchFamily="2" charset="-122"/>
                  <a:cs typeface="Times New Roman" pitchFamily="18" charset="0"/>
                </a:rPr>
                <a:t>  ☛  </a:t>
              </a:r>
              <a:r>
                <a:rPr lang="en-US" altLang="zh-CN" sz="2000" b="1" dirty="0">
                  <a:solidFill>
                    <a:srgbClr val="660066"/>
                  </a:solidFill>
                  <a:latin typeface="Times New Roman" pitchFamily="18" charset="0"/>
                  <a:ea typeface="宋体" pitchFamily="2" charset="-122"/>
                  <a:cs typeface="Times New Roman" pitchFamily="18" charset="0"/>
                </a:rPr>
                <a:t>silicone</a:t>
              </a:r>
              <a:endParaRPr lang="zh-CN" altLang="en-US" sz="2000" dirty="0">
                <a:solidFill>
                  <a:srgbClr val="660066"/>
                </a:solidFill>
              </a:endParaRPr>
            </a:p>
          </p:txBody>
        </p:sp>
        <p:pic>
          <p:nvPicPr>
            <p:cNvPr id="10" name="Picture 2"/>
            <p:cNvPicPr>
              <a:picLocks noChangeAspect="1" noChangeArrowheads="1"/>
            </p:cNvPicPr>
            <p:nvPr/>
          </p:nvPicPr>
          <p:blipFill>
            <a:blip r:embed="rId8" cstate="print"/>
            <a:srcRect/>
            <a:stretch>
              <a:fillRect/>
            </a:stretch>
          </p:blipFill>
          <p:spPr bwMode="auto">
            <a:xfrm rot="16200000">
              <a:off x="7164858" y="4939750"/>
              <a:ext cx="428631" cy="285754"/>
            </a:xfrm>
            <a:prstGeom prst="rect">
              <a:avLst/>
            </a:prstGeom>
            <a:noFill/>
            <a:ln w="9525">
              <a:noFill/>
              <a:miter lim="800000"/>
              <a:headEnd/>
              <a:tailEnd/>
            </a:ln>
          </p:spPr>
        </p:pic>
      </p:grpSp>
      <p:sp>
        <p:nvSpPr>
          <p:cNvPr id="13"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71472" y="1928802"/>
            <a:ext cx="8072494" cy="4862870"/>
          </a:xfrm>
          <a:prstGeom prst="rect">
            <a:avLst/>
          </a:prstGeom>
        </p:spPr>
        <p:txBody>
          <a:bodyPr wrap="square">
            <a:spAutoFit/>
          </a:bodyPr>
          <a:lstStyle/>
          <a:p>
            <a:pPr marL="342900" indent="-342900" algn="just">
              <a:spcBef>
                <a:spcPts val="600"/>
              </a:spcBef>
              <a:buClr>
                <a:srgbClr val="FF0000"/>
              </a:buClr>
              <a:buFont typeface="Wingdings" pitchFamily="2" charset="2"/>
              <a:buChar char="Ø"/>
              <a:defRPr/>
            </a:pPr>
            <a:r>
              <a:rPr lang="en-US" altLang="zh-CN" sz="2000" dirty="0">
                <a:latin typeface="Times New Roman" pitchFamily="18" charset="0"/>
                <a:ea typeface="仿宋" charset="-122"/>
                <a:cs typeface="Times New Roman" pitchFamily="18" charset="0"/>
              </a:rPr>
              <a:t>China is a global leader in glyphosate production, resulting in approximately 700,000 tons of methyl chloride being generated as by-product every year.</a:t>
            </a:r>
          </a:p>
          <a:p>
            <a:pPr marL="342900" indent="-342900" algn="just">
              <a:spcBef>
                <a:spcPts val="600"/>
              </a:spcBef>
              <a:buClr>
                <a:srgbClr val="FF0000"/>
              </a:buClr>
              <a:buFont typeface="Wingdings" pitchFamily="2" charset="2"/>
              <a:buChar char="Ø"/>
              <a:defRPr/>
            </a:pPr>
            <a:r>
              <a:rPr lang="en-US" altLang="zh-CN" sz="2000" dirty="0">
                <a:latin typeface="Times New Roman" pitchFamily="18" charset="0"/>
                <a:ea typeface="仿宋" charset="-122"/>
                <a:cs typeface="Times New Roman" pitchFamily="18" charset="0"/>
              </a:rPr>
              <a:t>Prior to its use in the production of silicone monomers, glyphosate’s by-product methyl chloride was mainly disposed of as waste. It is now fully recycled and about 90% of which is used for silicone production, accounting for around 35% of all methyl chloride used for synthesizing silicone monomer.</a:t>
            </a:r>
          </a:p>
          <a:p>
            <a:pPr marL="342900" indent="-342900" algn="just">
              <a:spcBef>
                <a:spcPts val="600"/>
              </a:spcBef>
              <a:buClr>
                <a:srgbClr val="FF0000"/>
              </a:buClr>
              <a:buFont typeface="Wingdings" pitchFamily="2" charset="2"/>
              <a:buChar char="Ø"/>
              <a:defRPr/>
            </a:pPr>
            <a:r>
              <a:rPr lang="en-US" altLang="zh-CN" sz="2000">
                <a:latin typeface="Times New Roman" pitchFamily="18" charset="0"/>
                <a:ea typeface="仿宋" charset="-122"/>
                <a:cs typeface="Times New Roman" pitchFamily="18" charset="0"/>
              </a:rPr>
              <a:t>The </a:t>
            </a:r>
            <a:r>
              <a:rPr lang="en-US" altLang="zh-CN" sz="2000" dirty="0">
                <a:latin typeface="Times New Roman" pitchFamily="18" charset="0"/>
                <a:ea typeface="仿宋" charset="-122"/>
                <a:cs typeface="Times New Roman" pitchFamily="18" charset="0"/>
              </a:rPr>
              <a:t>use of methyl chloride, a by-product of glyphosate, as raw material for the production of organosilicon monomers not only solves the problem of methyl chloride contamination, but also achieves efficient recycling of resources and maximization of its use. It is a classic clean production and circular economy model which sets a good example in building a resource-saving, environment-friendly society and realizing its sustainable development.</a:t>
            </a:r>
          </a:p>
        </p:txBody>
      </p:sp>
      <p:sp>
        <p:nvSpPr>
          <p:cNvPr id="6" name="矩形 5"/>
          <p:cNvSpPr/>
          <p:nvPr/>
        </p:nvSpPr>
        <p:spPr>
          <a:xfrm>
            <a:off x="785786" y="1214422"/>
            <a:ext cx="7458622" cy="830997"/>
          </a:xfrm>
          <a:prstGeom prst="rect">
            <a:avLst/>
          </a:prstGeom>
        </p:spPr>
        <p:txBody>
          <a:bodyPr wrap="square">
            <a:spAutoFit/>
          </a:bodyPr>
          <a:lstStyle/>
          <a:p>
            <a:r>
              <a:rPr lang="zh-CN" altLang="en-US" sz="2400" dirty="0">
                <a:solidFill>
                  <a:srgbClr val="660066"/>
                </a:solidFill>
                <a:latin typeface="黑体" pitchFamily="2" charset="-122"/>
                <a:ea typeface="黑体" pitchFamily="2" charset="-122"/>
              </a:rPr>
              <a:t>❽ </a:t>
            </a:r>
            <a:r>
              <a:rPr lang="en-US" altLang="zh-CN" sz="2400" b="1" dirty="0">
                <a:solidFill>
                  <a:srgbClr val="660066"/>
                </a:solidFill>
                <a:latin typeface="Arial" panose="020B0604020202020204" pitchFamily="34" charset="0"/>
                <a:ea typeface="黑体" pitchFamily="2" charset="-122"/>
                <a:cs typeface="Arial" panose="020B0604020202020204" pitchFamily="34" charset="0"/>
              </a:rPr>
              <a:t>Enable circular economy and clean production with innovation</a:t>
            </a:r>
            <a:endParaRPr lang="zh-CN" altLang="en-US" sz="2400" b="1" dirty="0">
              <a:solidFill>
                <a:srgbClr val="660066"/>
              </a:solidFill>
              <a:latin typeface="Arial" panose="020B0604020202020204" pitchFamily="34" charset="0"/>
              <a:ea typeface="黑体" pitchFamily="2" charset="-122"/>
              <a:cs typeface="Arial" panose="020B0604020202020204" pitchFamily="34" charset="0"/>
            </a:endParaRPr>
          </a:p>
        </p:txBody>
      </p:sp>
      <p:sp>
        <p:nvSpPr>
          <p:cNvPr id="7"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t="44363" r="5603"/>
          <a:stretch>
            <a:fillRect/>
          </a:stretch>
        </p:blipFill>
        <p:spPr bwMode="auto">
          <a:xfrm flipV="1">
            <a:off x="0" y="0"/>
            <a:ext cx="9144000" cy="981075"/>
          </a:xfrm>
          <a:prstGeom prst="rect">
            <a:avLst/>
          </a:prstGeom>
          <a:noFill/>
          <a:ln w="9525" algn="ctr">
            <a:noFill/>
            <a:miter lim="800000"/>
            <a:headEnd/>
            <a:tailEnd/>
          </a:ln>
        </p:spPr>
      </p:pic>
      <p:graphicFrame>
        <p:nvGraphicFramePr>
          <p:cNvPr id="1026" name="Object 2"/>
          <p:cNvGraphicFramePr>
            <a:graphicFrameLocks noChangeAspect="1"/>
          </p:cNvGraphicFramePr>
          <p:nvPr/>
        </p:nvGraphicFramePr>
        <p:xfrm>
          <a:off x="785786" y="2071678"/>
          <a:ext cx="7521209" cy="3929090"/>
        </p:xfrm>
        <a:graphic>
          <a:graphicData uri="http://schemas.openxmlformats.org/presentationml/2006/ole">
            <mc:AlternateContent xmlns:mc="http://schemas.openxmlformats.org/markup-compatibility/2006">
              <mc:Choice xmlns:v="urn:schemas-microsoft-com:vml" Requires="v">
                <p:oleObj spid="_x0000_s94280" r:id="rId4" imgW="11982450" imgH="6267450" progId="">
                  <p:embed/>
                </p:oleObj>
              </mc:Choice>
              <mc:Fallback>
                <p:oleObj r:id="rId4" imgW="11982450" imgH="626745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52547" t="32626" r="5798" b="26997"/>
                      <a:stretch>
                        <a:fillRect/>
                      </a:stretch>
                    </p:blipFill>
                    <p:spPr bwMode="auto">
                      <a:xfrm>
                        <a:off x="785786" y="2071678"/>
                        <a:ext cx="7521209" cy="3929090"/>
                      </a:xfrm>
                      <a:prstGeom prst="rect">
                        <a:avLst/>
                      </a:prstGeom>
                      <a:noFill/>
                      <a:ln w="15875">
                        <a:solidFill>
                          <a:srgbClr val="FF00FF"/>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组合 12"/>
          <p:cNvGrpSpPr/>
          <p:nvPr/>
        </p:nvGrpSpPr>
        <p:grpSpPr>
          <a:xfrm>
            <a:off x="571472" y="1142984"/>
            <a:ext cx="4714908" cy="571504"/>
            <a:chOff x="4214810" y="1285860"/>
            <a:chExt cx="1785950" cy="571504"/>
          </a:xfrm>
        </p:grpSpPr>
        <p:sp>
          <p:nvSpPr>
            <p:cNvPr id="8"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10" name="圆角矩形 9"/>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0" rIns="91319" bIns="45661" rtlCol="0" anchor="ctr"/>
            <a:lstStyle/>
            <a:p>
              <a:pPr algn="ctr"/>
              <a:r>
                <a:rPr lang="en-US" altLang="zh-CN" sz="2000" dirty="0">
                  <a:latin typeface="Times New Roman" pitchFamily="18" charset="0"/>
                  <a:ea typeface="华文新魏" pitchFamily="2" charset="-122"/>
                  <a:cs typeface="Times New Roman" pitchFamily="18" charset="0"/>
                </a:rPr>
                <a:t>Comprehensive use and circular economic model with Si-P-</a:t>
              </a:r>
              <a:r>
                <a:rPr lang="en-US" altLang="zh-CN" sz="2000" dirty="0" err="1">
                  <a:latin typeface="Times New Roman" pitchFamily="18" charset="0"/>
                  <a:ea typeface="华文新魏" pitchFamily="2" charset="-122"/>
                  <a:cs typeface="Times New Roman" pitchFamily="18" charset="0"/>
                </a:rPr>
                <a:t>Cl</a:t>
              </a:r>
              <a:endParaRPr lang="zh-CN" altLang="en-US" sz="2000" dirty="0">
                <a:latin typeface="华文新魏" pitchFamily="2" charset="-122"/>
                <a:ea typeface="华文新魏" pitchFamily="2" charset="-122"/>
                <a:cs typeface="Times New Roman" pitchFamily="18" charset="0"/>
              </a:endParaRPr>
            </a:p>
          </p:txBody>
        </p:sp>
      </p:grpSp>
      <p:sp>
        <p:nvSpPr>
          <p:cNvPr id="9"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ransition advTm="9380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857364"/>
            <a:ext cx="8001056" cy="2631490"/>
          </a:xfrm>
          <a:prstGeom prst="rect">
            <a:avLst/>
          </a:prstGeom>
        </p:spPr>
        <p:txBody>
          <a:bodyPr wrap="square" lIns="72000">
            <a:spAutoFit/>
          </a:bodyPr>
          <a:lstStyle/>
          <a:p>
            <a:pPr marL="342900" lvl="0" indent="-342900" algn="just">
              <a:spcBef>
                <a:spcPts val="600"/>
              </a:spcBef>
              <a:buClr>
                <a:srgbClr val="FF0000"/>
              </a:buClr>
              <a:buSzPct val="80000"/>
              <a:buFont typeface="Wingdings" pitchFamily="2" charset="2"/>
              <a:buChar char="Ø"/>
              <a:defRPr/>
            </a:pPr>
            <a:r>
              <a:rPr lang="en-US" altLang="zh-CN" sz="2000" dirty="0">
                <a:latin typeface="Times New Roman" pitchFamily="18" charset="0"/>
                <a:cs typeface="Times New Roman" panose="02020603050405020304" pitchFamily="18" charset="0"/>
              </a:rPr>
              <a:t>The various types of domestically developed silicone materials have become an indispensable and irreplaceable component of national defense modernization and national major projects, ensuring the smooth execution of almost all major national projects such as “Two Bombs, One Satellite” and manned space. </a:t>
            </a:r>
          </a:p>
          <a:p>
            <a:pPr marL="342900" lvl="0" indent="-342900" algn="just">
              <a:spcBef>
                <a:spcPts val="600"/>
              </a:spcBef>
              <a:buClr>
                <a:srgbClr val="FF0000"/>
              </a:buClr>
              <a:buSzPct val="80000"/>
              <a:buFont typeface="Wingdings" pitchFamily="2" charset="2"/>
              <a:buChar char="Ø"/>
              <a:defRPr/>
            </a:pPr>
            <a:r>
              <a:rPr lang="en-US" altLang="zh-CN" sz="2000" dirty="0">
                <a:latin typeface="Times New Roman" pitchFamily="18" charset="0"/>
                <a:cs typeface="Times New Roman" panose="02020603050405020304" pitchFamily="18" charset="0"/>
              </a:rPr>
              <a:t>Although the quantity of silicone used in the defense industry is small, it is nothing short of important due to its wide variety and high performance.</a:t>
            </a:r>
          </a:p>
        </p:txBody>
      </p:sp>
      <p:sp>
        <p:nvSpPr>
          <p:cNvPr id="5" name="矩形 4"/>
          <p:cNvSpPr/>
          <p:nvPr/>
        </p:nvSpPr>
        <p:spPr>
          <a:xfrm>
            <a:off x="860501" y="1142984"/>
            <a:ext cx="6351419" cy="830997"/>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❾ </a:t>
            </a:r>
            <a:r>
              <a:rPr lang="en-US" altLang="zh-CN" sz="2400" b="1" dirty="0">
                <a:solidFill>
                  <a:srgbClr val="660066"/>
                </a:solidFill>
                <a:latin typeface="Arial" panose="020B0604020202020204" pitchFamily="34" charset="0"/>
                <a:ea typeface="黑体" pitchFamily="2" charset="-122"/>
                <a:cs typeface="Arial" panose="020B0604020202020204" pitchFamily="34" charset="0"/>
              </a:rPr>
              <a:t>Explore military application to support </a:t>
            </a:r>
          </a:p>
          <a:p>
            <a:r>
              <a:rPr lang="en-US" altLang="zh-CN" sz="2400" b="1" dirty="0">
                <a:solidFill>
                  <a:srgbClr val="660066"/>
                </a:solidFill>
                <a:latin typeface="Arial" panose="020B0604020202020204" pitchFamily="34" charset="0"/>
                <a:ea typeface="黑体" pitchFamily="2" charset="-122"/>
                <a:cs typeface="Arial" panose="020B0604020202020204" pitchFamily="34" charset="0"/>
              </a:rPr>
              <a:t>national defense</a:t>
            </a:r>
            <a:endParaRPr lang="zh-CN" altLang="en-US" sz="2400" b="1" dirty="0">
              <a:solidFill>
                <a:srgbClr val="660066"/>
              </a:solidFill>
              <a:latin typeface="Arial" panose="020B0604020202020204" pitchFamily="34" charset="0"/>
              <a:ea typeface="黑体" pitchFamily="2" charset="-122"/>
              <a:cs typeface="Arial" panose="020B0604020202020204" pitchFamily="34" charset="0"/>
            </a:endParaRPr>
          </a:p>
        </p:txBody>
      </p:sp>
      <p:grpSp>
        <p:nvGrpSpPr>
          <p:cNvPr id="10" name="组合 9"/>
          <p:cNvGrpSpPr/>
          <p:nvPr/>
        </p:nvGrpSpPr>
        <p:grpSpPr>
          <a:xfrm>
            <a:off x="1331640" y="4524573"/>
            <a:ext cx="6715172" cy="1357322"/>
            <a:chOff x="-593788" y="3714752"/>
            <a:chExt cx="9653552" cy="1785950"/>
          </a:xfrm>
        </p:grpSpPr>
        <p:pic>
          <p:nvPicPr>
            <p:cNvPr id="11" name="Picture 2" descr="http://p3.so.qhmsg.com/bdr/_240_/t0164ea5317feb36f08.jpg"/>
            <p:cNvPicPr>
              <a:picLocks noChangeAspect="1" noChangeArrowheads="1"/>
            </p:cNvPicPr>
            <p:nvPr/>
          </p:nvPicPr>
          <p:blipFill>
            <a:blip r:embed="rId3" cstate="print"/>
            <a:srcRect b="3846"/>
            <a:stretch>
              <a:fillRect/>
            </a:stretch>
          </p:blipFill>
          <p:spPr bwMode="auto">
            <a:xfrm>
              <a:off x="6807681" y="3714752"/>
              <a:ext cx="2252083" cy="1785950"/>
            </a:xfrm>
            <a:prstGeom prst="rect">
              <a:avLst/>
            </a:prstGeom>
            <a:noFill/>
          </p:spPr>
        </p:pic>
        <p:grpSp>
          <p:nvGrpSpPr>
            <p:cNvPr id="12" name="组合 4"/>
            <p:cNvGrpSpPr/>
            <p:nvPr/>
          </p:nvGrpSpPr>
          <p:grpSpPr>
            <a:xfrm>
              <a:off x="-593788" y="3714752"/>
              <a:ext cx="7406147" cy="1785950"/>
              <a:chOff x="311965" y="4143379"/>
              <a:chExt cx="9219894" cy="1928826"/>
            </a:xfrm>
          </p:grpSpPr>
          <p:pic>
            <p:nvPicPr>
              <p:cNvPr id="18" name="Picture 2" descr="http://p2.so.qhimgs1.com/bdr/_240_/t014da6c35a1285d4b2.jpg"/>
              <p:cNvPicPr>
                <a:picLocks noChangeAspect="1" noChangeArrowheads="1"/>
              </p:cNvPicPr>
              <p:nvPr/>
            </p:nvPicPr>
            <p:blipFill>
              <a:blip r:embed="rId4" cstate="print"/>
              <a:srcRect/>
              <a:stretch>
                <a:fillRect/>
              </a:stretch>
            </p:blipFill>
            <p:spPr bwMode="auto">
              <a:xfrm>
                <a:off x="6960092" y="4143379"/>
                <a:ext cx="2571767" cy="1928826"/>
              </a:xfrm>
              <a:prstGeom prst="rect">
                <a:avLst/>
              </a:prstGeom>
              <a:noFill/>
            </p:spPr>
          </p:pic>
          <p:pic>
            <p:nvPicPr>
              <p:cNvPr id="19" name="Picture 4" descr="http://p3.so.qhmsg.com/bdr/_240_/t015458be2be3bf3d78.jpg"/>
              <p:cNvPicPr>
                <a:picLocks noChangeAspect="1" noChangeArrowheads="1"/>
              </p:cNvPicPr>
              <p:nvPr/>
            </p:nvPicPr>
            <p:blipFill>
              <a:blip r:embed="rId5" cstate="print"/>
              <a:srcRect l="12032" r="27807"/>
              <a:stretch>
                <a:fillRect/>
              </a:stretch>
            </p:blipFill>
            <p:spPr bwMode="auto">
              <a:xfrm>
                <a:off x="2044477" y="4143380"/>
                <a:ext cx="2466306" cy="1928813"/>
              </a:xfrm>
              <a:prstGeom prst="rect">
                <a:avLst/>
              </a:prstGeom>
              <a:noFill/>
            </p:spPr>
          </p:pic>
          <p:pic>
            <p:nvPicPr>
              <p:cNvPr id="20" name="Picture 2" descr="http://p0.so.qhimgs1.com/bdr/_240_/t01cd06c9684047482a.jpg"/>
              <p:cNvPicPr>
                <a:picLocks noChangeAspect="1" noChangeArrowheads="1"/>
              </p:cNvPicPr>
              <p:nvPr/>
            </p:nvPicPr>
            <p:blipFill>
              <a:blip r:embed="rId6" cstate="print"/>
              <a:srcRect l="28754" r="13737"/>
              <a:stretch>
                <a:fillRect/>
              </a:stretch>
            </p:blipFill>
            <p:spPr bwMode="auto">
              <a:xfrm>
                <a:off x="311965" y="4143379"/>
                <a:ext cx="1866144" cy="1928813"/>
              </a:xfrm>
              <a:prstGeom prst="rect">
                <a:avLst/>
              </a:prstGeom>
              <a:noFill/>
            </p:spPr>
          </p:pic>
          <p:pic>
            <p:nvPicPr>
              <p:cNvPr id="21" name="Picture 8" descr="http://a4.att.hudong.com/62/93/01300000342361125412931582978.jpg"/>
              <p:cNvPicPr>
                <a:picLocks noChangeAspect="1" noChangeArrowheads="1"/>
              </p:cNvPicPr>
              <p:nvPr/>
            </p:nvPicPr>
            <p:blipFill>
              <a:blip r:embed="rId7" cstate="print"/>
              <a:srcRect l="5124" r="9731"/>
              <a:stretch>
                <a:fillRect/>
              </a:stretch>
            </p:blipFill>
            <p:spPr bwMode="auto">
              <a:xfrm>
                <a:off x="4510782" y="4143379"/>
                <a:ext cx="2500330" cy="1928826"/>
              </a:xfrm>
              <a:prstGeom prst="rect">
                <a:avLst/>
              </a:prstGeom>
              <a:noFill/>
            </p:spPr>
          </p:pic>
        </p:grpSp>
      </p:grpSp>
      <p:sp>
        <p:nvSpPr>
          <p:cNvPr id="13" name="Rectangle 3"/>
          <p:cNvSpPr>
            <a:spLocks noChangeArrowheads="1"/>
          </p:cNvSpPr>
          <p:nvPr/>
        </p:nvSpPr>
        <p:spPr bwMode="auto">
          <a:xfrm>
            <a:off x="0" y="-99392"/>
            <a:ext cx="6948264" cy="847718"/>
          </a:xfrm>
          <a:prstGeom prst="rect">
            <a:avLst/>
          </a:prstGeom>
          <a:noFill/>
          <a:ln w="9525" algn="ctr">
            <a:noFill/>
            <a:miter lim="800000"/>
            <a:headEnd/>
            <a:tailEnd/>
          </a:ln>
        </p:spPr>
        <p:txBody>
          <a:bodyPr wrap="square" tIns="72000" bIns="36000">
            <a:spAutoFit/>
          </a:bodyPr>
          <a:lstStyle/>
          <a:p>
            <a:r>
              <a:rPr lang="zh-CN" altLang="en-US" sz="2400" dirty="0">
                <a:solidFill>
                  <a:srgbClr val="FF0000"/>
                </a:solidFill>
                <a:ea typeface="华文新魏" pitchFamily="2" charset="-122"/>
              </a:rPr>
              <a:t>  </a:t>
            </a:r>
            <a:r>
              <a:rPr lang="en-US" altLang="zh-CN" sz="2400" dirty="0">
                <a:solidFill>
                  <a:srgbClr val="FF0000"/>
                </a:solidFill>
                <a:ea typeface="华文新魏" pitchFamily="2" charset="-122"/>
              </a:rPr>
              <a:t>2. The impact of silicone on and its importance to national economy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7"/>
          <p:cNvGraphicFramePr/>
          <p:nvPr>
            <p:extLst>
              <p:ext uri="{D42A27DB-BD31-4B8C-83A1-F6EECF244321}">
                <p14:modId xmlns:p14="http://schemas.microsoft.com/office/powerpoint/2010/main" val="246484143"/>
              </p:ext>
            </p:extLst>
          </p:nvPr>
        </p:nvGraphicFramePr>
        <p:xfrm>
          <a:off x="1214414" y="1857364"/>
          <a:ext cx="6858048"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2"/>
          <p:cNvSpPr/>
          <p:nvPr/>
        </p:nvSpPr>
        <p:spPr>
          <a:xfrm>
            <a:off x="764392" y="404664"/>
            <a:ext cx="7476727" cy="426646"/>
          </a:xfrm>
          <a:prstGeom prst="rect">
            <a:avLst/>
          </a:prstGeom>
        </p:spPr>
        <p:txBody>
          <a:bodyPr wrap="none" tIns="72000">
            <a:spAutoFit/>
          </a:bodyPr>
          <a:lstStyle/>
          <a:p>
            <a:pPr algn="ctr"/>
            <a:r>
              <a:rPr lang="en-US" altLang="zh-CN" sz="2000" b="1" dirty="0">
                <a:solidFill>
                  <a:srgbClr val="FF0000"/>
                </a:solidFill>
                <a:latin typeface="Arial" panose="020B0604020202020204" pitchFamily="34" charset="0"/>
                <a:ea typeface="黑体" pitchFamily="49" charset="-122"/>
                <a:cs typeface="Arial" panose="020B0604020202020204" pitchFamily="34" charset="0"/>
              </a:rPr>
              <a:t>The Impact of Silicone to the Chinese Society and Economy</a:t>
            </a:r>
            <a:endParaRPr lang="zh-CN" altLang="en-US" sz="2000" b="1" dirty="0">
              <a:solidFill>
                <a:srgbClr val="FF0000"/>
              </a:solidFill>
              <a:latin typeface="Arial" panose="020B0604020202020204" pitchFamily="34" charset="0"/>
              <a:ea typeface="黑体" pitchFamily="49"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571472" y="2071678"/>
            <a:ext cx="3571871" cy="3571900"/>
          </a:xfrm>
          <a:prstGeom prst="rect">
            <a:avLst/>
          </a:prstGeom>
          <a:noFill/>
          <a:ln w="9525">
            <a:noFill/>
            <a:miter lim="800000"/>
            <a:headEnd/>
            <a:tailEnd/>
          </a:ln>
        </p:spPr>
        <p:txBody>
          <a:bodyPr/>
          <a:lstStyle/>
          <a:p>
            <a:pPr marL="342900" indent="-342900" algn="just">
              <a:spcBef>
                <a:spcPts val="600"/>
              </a:spcBef>
              <a:buClr>
                <a:srgbClr val="FF0000"/>
              </a:buClr>
              <a:buSzPct val="80000"/>
              <a:buFont typeface="Wingdings" pitchFamily="2" charset="2"/>
              <a:buChar char="Ø"/>
              <a:defRPr/>
            </a:pPr>
            <a:r>
              <a:rPr lang="en-US" altLang="zh-CN" sz="2100" dirty="0">
                <a:solidFill>
                  <a:prstClr val="black"/>
                </a:solidFill>
                <a:latin typeface="Times New Roman" pitchFamily="18" charset="0"/>
                <a:ea typeface="宋体" pitchFamily="2" charset="-122"/>
              </a:rPr>
              <a:t>Silicone consumption in China has been strong since 1990s with average annual growth rate far greater than world average and its economic growth.</a:t>
            </a:r>
          </a:p>
          <a:p>
            <a:pPr marL="342900" indent="-342900" algn="just">
              <a:spcBef>
                <a:spcPts val="600"/>
              </a:spcBef>
              <a:buClr>
                <a:srgbClr val="FF0000"/>
              </a:buClr>
              <a:buSzPct val="80000"/>
              <a:buFont typeface="Wingdings" pitchFamily="2" charset="2"/>
              <a:buChar char="Ø"/>
              <a:defRPr/>
            </a:pPr>
            <a:endParaRPr lang="en-US" altLang="zh-CN" sz="2100" dirty="0">
              <a:solidFill>
                <a:prstClr val="black"/>
              </a:solidFill>
              <a:latin typeface="Times New Roman" pitchFamily="18" charset="0"/>
              <a:ea typeface="宋体" pitchFamily="2" charset="-122"/>
            </a:endParaRPr>
          </a:p>
          <a:p>
            <a:pPr marL="342900" indent="-342900" algn="just">
              <a:spcBef>
                <a:spcPts val="600"/>
              </a:spcBef>
              <a:buClr>
                <a:srgbClr val="FF0000"/>
              </a:buClr>
              <a:buSzPct val="80000"/>
              <a:buFont typeface="Wingdings" pitchFamily="2" charset="2"/>
              <a:buChar char="Ø"/>
              <a:defRPr/>
            </a:pPr>
            <a:r>
              <a:rPr lang="en-US" altLang="zh-CN" sz="2100" dirty="0">
                <a:latin typeface="Times New Roman" pitchFamily="18" charset="0"/>
                <a:ea typeface="宋体" pitchFamily="2" charset="-122"/>
              </a:rPr>
              <a:t>Annual growth rate of siloxane consumption in the 13</a:t>
            </a:r>
            <a:r>
              <a:rPr lang="en-US" altLang="zh-CN" sz="2100" baseline="30000" dirty="0">
                <a:latin typeface="Times New Roman" pitchFamily="18" charset="0"/>
                <a:ea typeface="宋体" pitchFamily="2" charset="-122"/>
              </a:rPr>
              <a:t>th</a:t>
            </a:r>
            <a:r>
              <a:rPr lang="en-US" altLang="zh-CN" sz="2100" dirty="0">
                <a:latin typeface="Times New Roman" pitchFamily="18" charset="0"/>
                <a:ea typeface="宋体" pitchFamily="2" charset="-122"/>
              </a:rPr>
              <a:t> five year period is expected to be 9%.</a:t>
            </a:r>
            <a:endParaRPr lang="en-US" altLang="en-US" sz="2100" dirty="0">
              <a:latin typeface="Times New Roman" pitchFamily="18" charset="0"/>
              <a:ea typeface="宋体" pitchFamily="2" charset="-122"/>
            </a:endParaRPr>
          </a:p>
        </p:txBody>
      </p:sp>
      <p:graphicFrame>
        <p:nvGraphicFramePr>
          <p:cNvPr id="3" name="图表 2"/>
          <p:cNvGraphicFramePr/>
          <p:nvPr/>
        </p:nvGraphicFramePr>
        <p:xfrm>
          <a:off x="4357686" y="2643182"/>
          <a:ext cx="414340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云形 3"/>
          <p:cNvSpPr/>
          <p:nvPr/>
        </p:nvSpPr>
        <p:spPr>
          <a:xfrm>
            <a:off x="6357950" y="2357430"/>
            <a:ext cx="1428760" cy="928694"/>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ctr"/>
            <a:r>
              <a:rPr lang="en-US" altLang="zh-CN" sz="2800" b="1" dirty="0">
                <a:solidFill>
                  <a:srgbClr val="003300"/>
                </a:solidFill>
                <a:latin typeface="Times New Roman" pitchFamily="18" charset="0"/>
                <a:cs typeface="Times New Roman" pitchFamily="18" charset="0"/>
              </a:rPr>
              <a:t>22%</a:t>
            </a:r>
            <a:endParaRPr lang="zh-CN" altLang="en-US" sz="2800" b="1" dirty="0">
              <a:solidFill>
                <a:srgbClr val="003300"/>
              </a:solidFill>
              <a:latin typeface="Times New Roman" pitchFamily="18" charset="0"/>
              <a:cs typeface="Times New Roman" pitchFamily="18" charset="0"/>
            </a:endParaRPr>
          </a:p>
        </p:txBody>
      </p:sp>
      <p:sp>
        <p:nvSpPr>
          <p:cNvPr id="5"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grpSp>
        <p:nvGrpSpPr>
          <p:cNvPr id="6" name="组合 10"/>
          <p:cNvGrpSpPr/>
          <p:nvPr/>
        </p:nvGrpSpPr>
        <p:grpSpPr>
          <a:xfrm>
            <a:off x="571472" y="1142984"/>
            <a:ext cx="2714644" cy="571504"/>
            <a:chOff x="4214810" y="1285860"/>
            <a:chExt cx="1785950" cy="571504"/>
          </a:xfrm>
        </p:grpSpPr>
        <p:sp>
          <p:nvSpPr>
            <p:cNvPr id="7"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sz="1400"/>
            </a:p>
          </p:txBody>
        </p:sp>
        <p:sp>
          <p:nvSpPr>
            <p:cNvPr id="8" name="圆角矩形 7"/>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36000" rIns="91319" bIns="72000" rtlCol="0" anchor="ctr"/>
            <a:lstStyle/>
            <a:p>
              <a:pPr algn="ctr"/>
              <a:r>
                <a:rPr lang="en-US" altLang="zh-CN" sz="1600" b="1" dirty="0">
                  <a:latin typeface="华文新魏" pitchFamily="2" charset="-122"/>
                  <a:ea typeface="华文新魏" pitchFamily="2" charset="-122"/>
                  <a:cs typeface="Times New Roman" pitchFamily="18" charset="0"/>
                </a:rPr>
                <a:t>13</a:t>
              </a:r>
              <a:r>
                <a:rPr lang="en-US" altLang="zh-CN" sz="1600" b="1" baseline="30000" dirty="0">
                  <a:latin typeface="华文新魏" pitchFamily="2" charset="-122"/>
                  <a:ea typeface="华文新魏" pitchFamily="2" charset="-122"/>
                  <a:cs typeface="Times New Roman" pitchFamily="18" charset="0"/>
                </a:rPr>
                <a:t>th</a:t>
              </a:r>
              <a:r>
                <a:rPr lang="en-US" altLang="zh-CN" sz="1600" b="1" dirty="0">
                  <a:latin typeface="华文新魏" pitchFamily="2" charset="-122"/>
                  <a:ea typeface="华文新魏" pitchFamily="2" charset="-122"/>
                  <a:cs typeface="Times New Roman" pitchFamily="18" charset="0"/>
                </a:rPr>
                <a:t> Five-Year Development Goal</a:t>
              </a:r>
              <a:endParaRPr lang="zh-CN" altLang="en-US" sz="1600" b="1" dirty="0">
                <a:latin typeface="华文新魏" pitchFamily="2" charset="-122"/>
                <a:ea typeface="华文新魏" pitchFamily="2" charset="-122"/>
                <a:cs typeface="Times New Roman" pitchFamily="18" charset="0"/>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0" descr="图片1.png"/>
          <p:cNvPicPr>
            <a:picLocks noChangeAspect="1"/>
          </p:cNvPicPr>
          <p:nvPr/>
        </p:nvPicPr>
        <p:blipFill>
          <a:blip r:embed="rId3" cstate="print"/>
          <a:srcRect/>
          <a:stretch>
            <a:fillRect/>
          </a:stretch>
        </p:blipFill>
        <p:spPr bwMode="auto">
          <a:xfrm>
            <a:off x="1714480" y="2285992"/>
            <a:ext cx="5816790" cy="3500445"/>
          </a:xfrm>
          <a:prstGeom prst="rect">
            <a:avLst/>
          </a:prstGeom>
          <a:noFill/>
          <a:ln w="9525">
            <a:noFill/>
            <a:miter lim="800000"/>
            <a:headEnd/>
            <a:tailEnd/>
          </a:ln>
        </p:spPr>
      </p:pic>
      <p:grpSp>
        <p:nvGrpSpPr>
          <p:cNvPr id="3" name="组合 10"/>
          <p:cNvGrpSpPr/>
          <p:nvPr/>
        </p:nvGrpSpPr>
        <p:grpSpPr>
          <a:xfrm>
            <a:off x="571472" y="1142984"/>
            <a:ext cx="1857388" cy="571504"/>
            <a:chOff x="4214810" y="1285860"/>
            <a:chExt cx="1785950" cy="571504"/>
          </a:xfrm>
        </p:grpSpPr>
        <p:sp>
          <p:nvSpPr>
            <p:cNvPr id="4"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5" name="圆角矩形 4"/>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72000" rIns="91319" bIns="72000" rtlCol="0" anchor="ctr"/>
            <a:lstStyle/>
            <a:p>
              <a:pPr algn="ctr"/>
              <a:r>
                <a:rPr lang="en-US" altLang="zh-CN" sz="2000" dirty="0">
                  <a:latin typeface="华文新魏" pitchFamily="2" charset="-122"/>
                  <a:ea typeface="华文新魏" pitchFamily="2" charset="-122"/>
                  <a:cs typeface="Times New Roman" pitchFamily="18" charset="0"/>
                </a:rPr>
                <a:t>Advantages</a:t>
              </a:r>
              <a:endParaRPr lang="zh-CN" altLang="en-US" sz="2000" dirty="0">
                <a:latin typeface="华文新魏" pitchFamily="2" charset="-122"/>
                <a:ea typeface="华文新魏" pitchFamily="2" charset="-122"/>
                <a:cs typeface="Times New Roman" pitchFamily="18" charset="0"/>
              </a:endParaRPr>
            </a:p>
          </p:txBody>
        </p:sp>
      </p:grpSp>
      <p:sp>
        <p:nvSpPr>
          <p:cNvPr id="7"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txBox="1">
            <a:spLocks noChangeArrowheads="1"/>
          </p:cNvSpPr>
          <p:nvPr/>
        </p:nvSpPr>
        <p:spPr bwMode="auto">
          <a:xfrm>
            <a:off x="500034" y="2000240"/>
            <a:ext cx="8464454" cy="400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spcBef>
                <a:spcPct val="30000"/>
              </a:spcBef>
              <a:spcAft>
                <a:spcPct val="0"/>
              </a:spcAft>
              <a:buClr>
                <a:srgbClr val="003300"/>
              </a:buClr>
              <a:buSzTx/>
              <a:buFont typeface="Wingdings" pitchFamily="2" charset="2"/>
              <a:buChar char=""/>
              <a:tabLst/>
              <a:defRPr/>
            </a:pPr>
            <a:r>
              <a:rPr kumimoji="0" lang="zh-CN" altLang="en-US" sz="2400" i="0" u="none" strike="noStrike" kern="1200" cap="none" spc="0" normalizeH="0" baseline="0" noProof="0" dirty="0">
                <a:ln>
                  <a:noFill/>
                </a:ln>
                <a:solidFill>
                  <a:srgbClr val="003300"/>
                </a:solidFill>
                <a:effectLst/>
                <a:uLnTx/>
                <a:uFillTx/>
                <a:latin typeface="+mn-lt"/>
                <a:ea typeface="黑体" pitchFamily="49" charset="-122"/>
                <a:cs typeface="+mn-cs"/>
              </a:rPr>
              <a:t> </a:t>
            </a:r>
            <a:r>
              <a:rPr kumimoji="0" lang="en-US" altLang="zh-CN" sz="2400" b="1" i="0" u="none" strike="noStrike" kern="1200" cap="none" spc="0" normalizeH="0" baseline="0" noProof="0" dirty="0">
                <a:ln>
                  <a:noFill/>
                </a:ln>
                <a:solidFill>
                  <a:srgbClr val="003300"/>
                </a:solidFill>
                <a:effectLst/>
                <a:uLnTx/>
                <a:uFillTx/>
                <a:latin typeface="Times New Roman" panose="02020603050405020304" pitchFamily="18" charset="0"/>
                <a:ea typeface="黑体" pitchFamily="49" charset="-122"/>
                <a:cs typeface="Times New Roman" panose="02020603050405020304" pitchFamily="18" charset="0"/>
              </a:rPr>
              <a:t>Construction, textile and household appliance</a:t>
            </a:r>
          </a:p>
          <a:p>
            <a:pPr marL="342900" marR="0" lvl="0" indent="-342900" defTabSz="914400" latinLnBrk="0">
              <a:spcBef>
                <a:spcPts val="600"/>
              </a:spcBef>
              <a:buClr>
                <a:srgbClr val="FF0000"/>
              </a:buClr>
              <a:buSzPct val="80000"/>
              <a:buFont typeface="Wingdings" pitchFamily="2" charset="2"/>
              <a:buChar char="Ø"/>
              <a:tabLst/>
              <a:defRPr/>
            </a:pPr>
            <a:r>
              <a:rPr lang="en-US" altLang="zh-CN" dirty="0">
                <a:latin typeface="Times New Roman" pitchFamily="18" charset="0"/>
                <a:ea typeface="+mn-ea"/>
              </a:rPr>
              <a:t>Construction, textile and household appliance have always been the receiving ends of silicone, accounting for half of the siloxane usage. Although these industries have already grown passed the period of rapid development, they will remain the main application areas of silicone materials for a long time to come and still maintain a good growth rate.</a:t>
            </a:r>
          </a:p>
          <a:p>
            <a:pPr marL="0" marR="0" lvl="0" indent="0" defTabSz="914400" rtl="0" eaLnBrk="1" fontAlgn="base" latinLnBrk="0" hangingPunct="1">
              <a:spcBef>
                <a:spcPts val="1800"/>
              </a:spcBef>
              <a:spcAft>
                <a:spcPct val="0"/>
              </a:spcAft>
              <a:buClr>
                <a:srgbClr val="003300"/>
              </a:buClr>
              <a:buSzPct val="100000"/>
              <a:buFont typeface="Wingdings" pitchFamily="2" charset="2"/>
              <a:buChar char=""/>
              <a:tabLst/>
              <a:defRPr/>
            </a:pPr>
            <a:r>
              <a:rPr kumimoji="0" lang="zh-CN" altLang="en-US" sz="2400" i="0" u="none" strike="noStrike" kern="1200" cap="none" spc="0" normalizeH="0" baseline="0" noProof="0" dirty="0">
                <a:ln>
                  <a:noFill/>
                </a:ln>
                <a:solidFill>
                  <a:srgbClr val="003300"/>
                </a:solidFill>
                <a:effectLst/>
                <a:uLnTx/>
                <a:uFillTx/>
                <a:latin typeface="+mn-lt"/>
                <a:ea typeface="黑体" pitchFamily="49" charset="-122"/>
                <a:cs typeface="+mn-cs"/>
              </a:rPr>
              <a:t> </a:t>
            </a:r>
            <a:r>
              <a:rPr kumimoji="0" lang="en-US" altLang="zh-CN" sz="2400" b="1" i="0" u="none" strike="noStrike" kern="1200" cap="none" spc="0" normalizeH="0" baseline="0" noProof="0" dirty="0">
                <a:ln>
                  <a:noFill/>
                </a:ln>
                <a:solidFill>
                  <a:srgbClr val="003300"/>
                </a:solidFill>
                <a:effectLst/>
                <a:uLnTx/>
                <a:uFillTx/>
                <a:latin typeface="Times New Roman" panose="02020603050405020304" pitchFamily="18" charset="0"/>
                <a:ea typeface="黑体" pitchFamily="49" charset="-122"/>
                <a:cs typeface="Times New Roman" panose="02020603050405020304" pitchFamily="18" charset="0"/>
              </a:rPr>
              <a:t>Electric &amp; electronics,</a:t>
            </a:r>
            <a:r>
              <a:rPr kumimoji="0" lang="en-US" altLang="zh-CN" sz="2400" b="1" i="0" u="none" strike="noStrike" kern="1200" cap="none" spc="0" normalizeH="0" noProof="0" dirty="0">
                <a:ln>
                  <a:noFill/>
                </a:ln>
                <a:solidFill>
                  <a:srgbClr val="003300"/>
                </a:solidFill>
                <a:effectLst/>
                <a:uLnTx/>
                <a:uFillTx/>
                <a:latin typeface="Times New Roman" panose="02020603050405020304" pitchFamily="18" charset="0"/>
                <a:ea typeface="黑体" pitchFamily="49" charset="-122"/>
                <a:cs typeface="Times New Roman" panose="02020603050405020304" pitchFamily="18" charset="0"/>
              </a:rPr>
              <a:t> automobile, processing and manufacturing</a:t>
            </a:r>
            <a:endParaRPr kumimoji="0" lang="en-US" altLang="zh-CN" sz="2400" b="1" i="0" u="none" strike="noStrike" kern="1200" cap="none" spc="0" normalizeH="0" baseline="0" noProof="0" dirty="0">
              <a:ln>
                <a:noFill/>
              </a:ln>
              <a:solidFill>
                <a:srgbClr val="003300"/>
              </a:solidFill>
              <a:effectLst/>
              <a:uLnTx/>
              <a:uFillTx/>
              <a:latin typeface="Times New Roman" panose="02020603050405020304" pitchFamily="18" charset="0"/>
              <a:ea typeface="黑体" pitchFamily="49" charset="-122"/>
              <a:cs typeface="Times New Roman" panose="02020603050405020304" pitchFamily="18" charset="0"/>
            </a:endParaRPr>
          </a:p>
          <a:p>
            <a:pPr marL="342900" indent="-342900" eaLnBrk="1" hangingPunct="1">
              <a:spcBef>
                <a:spcPts val="600"/>
              </a:spcBef>
              <a:buClr>
                <a:srgbClr val="FF0000"/>
              </a:buClr>
              <a:buSzPct val="80000"/>
              <a:buFont typeface="Wingdings" pitchFamily="2" charset="2"/>
              <a:buChar char="Ø"/>
              <a:defRPr/>
            </a:pPr>
            <a:r>
              <a:rPr lang="en-US" altLang="zh-CN" dirty="0">
                <a:latin typeface="Times New Roman" pitchFamily="18" charset="0"/>
                <a:ea typeface="+mn-ea"/>
              </a:rPr>
              <a:t>With electronic components get smaller and more integrated and as more high-voltage, EHV and UHV power transmission lines being built, the demand for high-performance silicone in these areas will increase significantly.</a:t>
            </a:r>
          </a:p>
          <a:p>
            <a:pPr marL="342900" indent="-342900" eaLnBrk="1" hangingPunct="1">
              <a:spcBef>
                <a:spcPts val="600"/>
              </a:spcBef>
              <a:buClr>
                <a:srgbClr val="FF0000"/>
              </a:buClr>
              <a:buSzPct val="80000"/>
              <a:buFont typeface="Wingdings" pitchFamily="2" charset="2"/>
              <a:buChar char="Ø"/>
              <a:defRPr/>
            </a:pPr>
            <a:r>
              <a:rPr lang="en-US" altLang="zh-CN" dirty="0">
                <a:latin typeface="Times New Roman" pitchFamily="18" charset="0"/>
                <a:ea typeface="+mn-ea"/>
              </a:rPr>
              <a:t>China's high-speed railway and rail transit, aviation, shipbuilding, and marine equipment sectors have entered a period of rapid development and will drive the development and application of high-performance silicone materials.</a:t>
            </a:r>
            <a:endParaRPr lang="zh-CN" altLang="en-US" dirty="0">
              <a:latin typeface="Times New Roman" pitchFamily="18" charset="0"/>
              <a:ea typeface="+mn-ea"/>
            </a:endParaRPr>
          </a:p>
          <a:p>
            <a:pPr marL="0" marR="0" lvl="0" indent="0" algn="ctr" defTabSz="914400" rtl="0" eaLnBrk="1" fontAlgn="base" latinLnBrk="0" hangingPunct="1">
              <a:spcBef>
                <a:spcPts val="600"/>
              </a:spcBef>
              <a:spcAft>
                <a:spcPct val="0"/>
              </a:spcAft>
              <a:buClr>
                <a:srgbClr val="FF0000"/>
              </a:buClr>
              <a:buSzPct val="80000"/>
              <a:buFont typeface="Wingdings" pitchFamily="2" charset="2"/>
              <a:buChar char="Ø"/>
              <a:tabLst/>
              <a:defRPr/>
            </a:pPr>
            <a:endParaRPr kumimoji="0" lang="zh-CN" altLang="en-US" sz="2000" b="1" i="0" u="none" strike="noStrike" kern="1200" cap="none" spc="0" normalizeH="0" baseline="0" noProof="0" dirty="0">
              <a:ln>
                <a:noFill/>
              </a:ln>
              <a:solidFill>
                <a:schemeClr val="tx1">
                  <a:tint val="75000"/>
                </a:schemeClr>
              </a:solidFill>
              <a:effectLst/>
              <a:uLnTx/>
              <a:uFillTx/>
              <a:latin typeface="Times New Roman" pitchFamily="18" charset="0"/>
              <a:ea typeface="+mn-ea"/>
              <a:cs typeface="+mn-cs"/>
            </a:endParaRPr>
          </a:p>
        </p:txBody>
      </p:sp>
      <p:grpSp>
        <p:nvGrpSpPr>
          <p:cNvPr id="25" name="组合 10"/>
          <p:cNvGrpSpPr/>
          <p:nvPr/>
        </p:nvGrpSpPr>
        <p:grpSpPr>
          <a:xfrm>
            <a:off x="571472" y="1142984"/>
            <a:ext cx="2571768" cy="571504"/>
            <a:chOff x="4214810" y="1285860"/>
            <a:chExt cx="1785950" cy="571504"/>
          </a:xfrm>
        </p:grpSpPr>
        <p:sp>
          <p:nvSpPr>
            <p:cNvPr id="26"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27" name="圆角矩形 26"/>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72000" rIns="91319" bIns="72000" rtlCol="0" anchor="ctr"/>
            <a:lstStyle/>
            <a:p>
              <a:pPr algn="ctr"/>
              <a:r>
                <a:rPr lang="en-US" altLang="zh-CN" sz="2000" dirty="0">
                  <a:latin typeface="华文新魏" pitchFamily="2" charset="-122"/>
                  <a:ea typeface="华文新魏" pitchFamily="2" charset="-122"/>
                  <a:cs typeface="Times New Roman" pitchFamily="18" charset="0"/>
                </a:rPr>
                <a:t>Key Areas to Develop</a:t>
              </a:r>
              <a:endParaRPr lang="zh-CN" altLang="en-US" sz="2000" dirty="0">
                <a:latin typeface="华文新魏" pitchFamily="2" charset="-122"/>
                <a:ea typeface="华文新魏" pitchFamily="2" charset="-122"/>
                <a:cs typeface="Times New Roman" pitchFamily="18" charset="0"/>
              </a:endParaRPr>
            </a:p>
          </p:txBody>
        </p:sp>
      </p:grpSp>
      <p:sp>
        <p:nvSpPr>
          <p:cNvPr id="7"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714348" y="1571612"/>
            <a:ext cx="7643866" cy="4357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ts val="3000"/>
              </a:lnSpc>
              <a:spcBef>
                <a:spcPts val="0"/>
              </a:spcBef>
              <a:spcAft>
                <a:spcPts val="1200"/>
              </a:spcAft>
              <a:buClr>
                <a:srgbClr val="003300"/>
              </a:buClr>
              <a:buSzTx/>
              <a:buFont typeface="Wingdings" pitchFamily="2" charset="2"/>
              <a:buChar char=""/>
              <a:tabLst/>
              <a:defRPr/>
            </a:pPr>
            <a:r>
              <a:rPr kumimoji="0" lang="zh-CN" altLang="en-US" sz="2400" b="1" i="0" u="none" strike="noStrike" kern="1200" cap="none" spc="0" normalizeH="0" baseline="0" noProof="0" dirty="0">
                <a:ln>
                  <a:noFill/>
                </a:ln>
                <a:solidFill>
                  <a:srgbClr val="003300"/>
                </a:solidFill>
                <a:effectLst/>
                <a:uLnTx/>
                <a:uFillTx/>
                <a:latin typeface="+mn-lt"/>
                <a:ea typeface="黑体" pitchFamily="49" charset="-122"/>
                <a:cs typeface="+mn-cs"/>
              </a:rPr>
              <a:t> </a:t>
            </a:r>
            <a:r>
              <a:rPr kumimoji="0" lang="en-US" altLang="zh-CN" sz="2400" b="1" i="0" u="none" strike="noStrike" kern="1200" cap="none" spc="0" normalizeH="0" baseline="0" noProof="0" dirty="0">
                <a:ln>
                  <a:noFill/>
                </a:ln>
                <a:solidFill>
                  <a:srgbClr val="003300"/>
                </a:solidFill>
                <a:effectLst/>
                <a:uLnTx/>
                <a:uFillTx/>
                <a:latin typeface="Times New Roman" panose="02020603050405020304" pitchFamily="18" charset="0"/>
                <a:ea typeface="黑体" pitchFamily="49" charset="-122"/>
                <a:cs typeface="Times New Roman" panose="02020603050405020304" pitchFamily="18" charset="0"/>
              </a:rPr>
              <a:t>Healthcare</a:t>
            </a:r>
            <a:r>
              <a:rPr kumimoji="0" lang="en-US" altLang="zh-CN" sz="2400" b="1" i="0" u="none" strike="noStrike" kern="1200" cap="none" spc="0" normalizeH="0" noProof="0" dirty="0">
                <a:ln>
                  <a:noFill/>
                </a:ln>
                <a:solidFill>
                  <a:srgbClr val="003300"/>
                </a:solidFill>
                <a:effectLst/>
                <a:uLnTx/>
                <a:uFillTx/>
                <a:latin typeface="Times New Roman" panose="02020603050405020304" pitchFamily="18" charset="0"/>
                <a:ea typeface="黑体" pitchFamily="49" charset="-122"/>
                <a:cs typeface="Times New Roman" panose="02020603050405020304" pitchFamily="18" charset="0"/>
              </a:rPr>
              <a:t> and household chemicals</a:t>
            </a:r>
            <a:endParaRPr kumimoji="0" lang="en-US" altLang="zh-CN" sz="2400" b="1" i="0" u="none" strike="noStrike" kern="1200" cap="none" spc="0" normalizeH="0" baseline="0" noProof="0" dirty="0">
              <a:ln>
                <a:noFill/>
              </a:ln>
              <a:solidFill>
                <a:srgbClr val="003300"/>
              </a:solidFill>
              <a:effectLst/>
              <a:uLnTx/>
              <a:uFillTx/>
              <a:latin typeface="Times New Roman" panose="02020603050405020304" pitchFamily="18" charset="0"/>
              <a:ea typeface="黑体" pitchFamily="49" charset="-122"/>
              <a:cs typeface="Times New Roman" panose="02020603050405020304" pitchFamily="18" charset="0"/>
            </a:endParaRPr>
          </a:p>
          <a:p>
            <a:pPr marL="342900" indent="-342900" eaLnBrk="1" hangingPunct="1">
              <a:spcBef>
                <a:spcPts val="600"/>
              </a:spcBef>
              <a:buClr>
                <a:srgbClr val="FF0000"/>
              </a:buClr>
              <a:buSzPct val="80000"/>
              <a:buFont typeface="Wingdings" pitchFamily="2" charset="2"/>
              <a:buChar char="Ø"/>
              <a:defRPr/>
            </a:pPr>
            <a:r>
              <a:rPr lang="en-US" altLang="zh-CN" sz="2000" dirty="0">
                <a:latin typeface="Times New Roman" pitchFamily="18" charset="0"/>
                <a:ea typeface="+mn-ea"/>
              </a:rPr>
              <a:t>Silicone is widely used in medical and household chemical industry for its excellent physical, chemical and physiological properties:</a:t>
            </a:r>
          </a:p>
          <a:p>
            <a:pPr lvl="1" algn="just">
              <a:spcBef>
                <a:spcPts val="600"/>
              </a:spcBef>
              <a:buClr>
                <a:srgbClr val="7030A0"/>
              </a:buClr>
              <a:buSzPct val="80000"/>
              <a:buFont typeface="Wingdings" pitchFamily="2" charset="2"/>
              <a:buChar char="l"/>
              <a:defRPr/>
            </a:pPr>
            <a:r>
              <a:rPr lang="en-US" altLang="zh-CN" sz="2000" dirty="0">
                <a:latin typeface="Times New Roman" pitchFamily="18" charset="0"/>
                <a:ea typeface="+mn-ea"/>
              </a:rPr>
              <a:t>Medical instruments, human organs, artificial skin</a:t>
            </a:r>
          </a:p>
          <a:p>
            <a:pPr lvl="1" algn="just">
              <a:spcBef>
                <a:spcPts val="600"/>
              </a:spcBef>
              <a:buClr>
                <a:srgbClr val="7030A0"/>
              </a:buClr>
              <a:buSzPct val="80000"/>
              <a:buFont typeface="Wingdings" pitchFamily="2" charset="2"/>
              <a:buChar char="l"/>
              <a:defRPr/>
            </a:pPr>
            <a:r>
              <a:rPr lang="en-US" altLang="zh-CN" sz="2000" dirty="0">
                <a:latin typeface="Times New Roman" pitchFamily="18" charset="0"/>
                <a:ea typeface="+mn-ea"/>
              </a:rPr>
              <a:t>Hygiene products, family planning products, bionic products</a:t>
            </a:r>
          </a:p>
          <a:p>
            <a:pPr lvl="1" algn="just">
              <a:spcBef>
                <a:spcPts val="600"/>
              </a:spcBef>
              <a:buClr>
                <a:srgbClr val="7030A0"/>
              </a:buClr>
              <a:buSzPct val="80000"/>
              <a:buFont typeface="Wingdings" pitchFamily="2" charset="2"/>
              <a:buChar char="l"/>
              <a:defRPr/>
            </a:pPr>
            <a:r>
              <a:rPr lang="en-US" altLang="zh-CN" sz="2000" dirty="0">
                <a:latin typeface="Times New Roman" pitchFamily="18" charset="0"/>
                <a:ea typeface="+mn-ea"/>
              </a:rPr>
              <a:t>Personal accessories, home supplies, kitchen supplies, baby supplies</a:t>
            </a:r>
          </a:p>
          <a:p>
            <a:pPr lvl="1" algn="just">
              <a:spcBef>
                <a:spcPts val="600"/>
              </a:spcBef>
              <a:buClr>
                <a:srgbClr val="7030A0"/>
              </a:buClr>
              <a:buSzPct val="80000"/>
              <a:buFont typeface="Wingdings" pitchFamily="2" charset="2"/>
              <a:buChar char="l"/>
              <a:defRPr/>
            </a:pPr>
            <a:r>
              <a:rPr lang="en-US" altLang="zh-CN" sz="2000" dirty="0">
                <a:latin typeface="Times New Roman" pitchFamily="18" charset="0"/>
                <a:ea typeface="+mn-ea"/>
              </a:rPr>
              <a:t>Beauty, makeup and personal care products</a:t>
            </a:r>
          </a:p>
          <a:p>
            <a:pPr lvl="1" algn="just">
              <a:spcBef>
                <a:spcPts val="600"/>
              </a:spcBef>
              <a:buClr>
                <a:srgbClr val="7030A0"/>
              </a:buClr>
              <a:buSzPct val="80000"/>
              <a:buFont typeface="Wingdings" pitchFamily="2" charset="2"/>
              <a:buChar char="l"/>
              <a:defRPr/>
            </a:pPr>
            <a:r>
              <a:rPr lang="en-US" altLang="zh-CN" sz="2000" dirty="0">
                <a:latin typeface="Times New Roman" pitchFamily="18" charset="0"/>
                <a:ea typeface="+mn-ea"/>
              </a:rPr>
              <a:t>In the future, the application of silicones in these fields will grow at a relatively rapid pace, which will lead to the development of medical and sanitary-grade silicone products.</a:t>
            </a:r>
            <a:endParaRPr lang="zh-CN" altLang="en-US" sz="2000" dirty="0">
              <a:latin typeface="Times New Roman" pitchFamily="18" charset="0"/>
              <a:ea typeface="+mn-ea"/>
            </a:endParaRPr>
          </a:p>
        </p:txBody>
      </p:sp>
      <p:sp>
        <p:nvSpPr>
          <p:cNvPr id="5"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3" descr="图片34.png"/>
          <p:cNvPicPr>
            <a:picLocks noChangeAspect="1"/>
          </p:cNvPicPr>
          <p:nvPr/>
        </p:nvPicPr>
        <p:blipFill>
          <a:blip r:embed="rId3" cstate="print"/>
          <a:srcRect t="1791" r="65443" b="10399"/>
          <a:stretch>
            <a:fillRect/>
          </a:stretch>
        </p:blipFill>
        <p:spPr bwMode="auto">
          <a:xfrm>
            <a:off x="1214414" y="2285992"/>
            <a:ext cx="1990045" cy="2786063"/>
          </a:xfrm>
          <a:prstGeom prst="rect">
            <a:avLst/>
          </a:prstGeom>
          <a:noFill/>
          <a:ln w="9525">
            <a:noFill/>
            <a:miter lim="800000"/>
            <a:headEnd/>
            <a:tailEnd/>
          </a:ln>
        </p:spPr>
      </p:pic>
      <p:sp>
        <p:nvSpPr>
          <p:cNvPr id="4" name="TextBox 3"/>
          <p:cNvSpPr txBox="1"/>
          <p:nvPr/>
        </p:nvSpPr>
        <p:spPr>
          <a:xfrm>
            <a:off x="3491880" y="1628800"/>
            <a:ext cx="4519186" cy="3888244"/>
          </a:xfrm>
          <a:prstGeom prst="rect">
            <a:avLst/>
          </a:prstGeom>
          <a:noFill/>
        </p:spPr>
        <p:txBody>
          <a:bodyPr wrap="none" rtlCol="0">
            <a:spAutoFit/>
          </a:bodyPr>
          <a:lstStyle/>
          <a:p>
            <a:pPr>
              <a:lnSpc>
                <a:spcPts val="6500"/>
              </a:lnSpc>
              <a:spcBef>
                <a:spcPts val="1200"/>
              </a:spcBef>
            </a:pPr>
            <a:r>
              <a:rPr lang="en-US" altLang="zh-CN" sz="3600" dirty="0">
                <a:solidFill>
                  <a:srgbClr val="003300"/>
                </a:solidFill>
                <a:latin typeface="Times New Roman" panose="02020603050405020304" pitchFamily="18" charset="0"/>
                <a:ea typeface="黑体" pitchFamily="2" charset="-122"/>
                <a:cs typeface="Times New Roman" panose="02020603050405020304" pitchFamily="18" charset="0"/>
              </a:rPr>
              <a:t>Unique Structure</a:t>
            </a:r>
          </a:p>
          <a:p>
            <a:pPr>
              <a:lnSpc>
                <a:spcPts val="6500"/>
              </a:lnSpc>
              <a:spcBef>
                <a:spcPts val="1200"/>
              </a:spcBef>
            </a:pPr>
            <a:r>
              <a:rPr lang="zh-CN" altLang="en-US" sz="3600" dirty="0">
                <a:solidFill>
                  <a:srgbClr val="003300"/>
                </a:solidFill>
                <a:latin typeface="Times New Roman" panose="02020603050405020304" pitchFamily="18" charset="0"/>
                <a:ea typeface="黑体" pitchFamily="2" charset="-122"/>
                <a:cs typeface="Times New Roman" panose="02020603050405020304" pitchFamily="18" charset="0"/>
              </a:rPr>
              <a:t> </a:t>
            </a:r>
            <a:r>
              <a:rPr lang="en-US" altLang="zh-CN" sz="3600" dirty="0">
                <a:solidFill>
                  <a:srgbClr val="003300"/>
                </a:solidFill>
                <a:latin typeface="Times New Roman" panose="02020603050405020304" pitchFamily="18" charset="0"/>
                <a:ea typeface="黑体" pitchFamily="2" charset="-122"/>
                <a:cs typeface="Times New Roman" panose="02020603050405020304" pitchFamily="18" charset="0"/>
              </a:rPr>
              <a:t>Excellent Performance</a:t>
            </a:r>
          </a:p>
          <a:p>
            <a:pPr>
              <a:lnSpc>
                <a:spcPts val="6500"/>
              </a:lnSpc>
              <a:spcBef>
                <a:spcPts val="1200"/>
              </a:spcBef>
            </a:pPr>
            <a:r>
              <a:rPr lang="zh-CN" altLang="en-US" sz="3600" dirty="0">
                <a:solidFill>
                  <a:srgbClr val="003300"/>
                </a:solidFill>
                <a:latin typeface="Times New Roman" panose="02020603050405020304" pitchFamily="18" charset="0"/>
                <a:ea typeface="黑体" pitchFamily="2" charset="-122"/>
                <a:cs typeface="Times New Roman" panose="02020603050405020304" pitchFamily="18" charset="0"/>
              </a:rPr>
              <a:t>  </a:t>
            </a:r>
            <a:r>
              <a:rPr lang="en-US" altLang="zh-CN" sz="3600" dirty="0">
                <a:solidFill>
                  <a:srgbClr val="003300"/>
                </a:solidFill>
                <a:latin typeface="Times New Roman" panose="02020603050405020304" pitchFamily="18" charset="0"/>
                <a:ea typeface="黑体" pitchFamily="2" charset="-122"/>
                <a:cs typeface="Times New Roman" panose="02020603050405020304" pitchFamily="18" charset="0"/>
              </a:rPr>
              <a:t>Wide Variety</a:t>
            </a:r>
          </a:p>
          <a:p>
            <a:pPr>
              <a:lnSpc>
                <a:spcPts val="6500"/>
              </a:lnSpc>
              <a:spcBef>
                <a:spcPts val="1200"/>
              </a:spcBef>
            </a:pPr>
            <a:r>
              <a:rPr lang="zh-CN" altLang="en-US" sz="3600" dirty="0">
                <a:solidFill>
                  <a:srgbClr val="003300"/>
                </a:solidFill>
                <a:latin typeface="Times New Roman" panose="02020603050405020304" pitchFamily="18" charset="0"/>
                <a:ea typeface="黑体" pitchFamily="2" charset="-122"/>
                <a:cs typeface="Times New Roman" panose="02020603050405020304" pitchFamily="18" charset="0"/>
              </a:rPr>
              <a:t>   </a:t>
            </a:r>
            <a:r>
              <a:rPr lang="en-US" altLang="zh-CN" sz="3600" dirty="0">
                <a:solidFill>
                  <a:srgbClr val="003300"/>
                </a:solidFill>
                <a:latin typeface="Times New Roman" panose="02020603050405020304" pitchFamily="18" charset="0"/>
                <a:ea typeface="黑体" pitchFamily="2" charset="-122"/>
                <a:cs typeface="Times New Roman" panose="02020603050405020304" pitchFamily="18" charset="0"/>
              </a:rPr>
              <a:t>Various Applications</a:t>
            </a:r>
            <a:endParaRPr lang="zh-CN" altLang="en-US" sz="3600" dirty="0">
              <a:solidFill>
                <a:srgbClr val="003300"/>
              </a:solidFill>
              <a:latin typeface="Times New Roman" panose="02020603050405020304" pitchFamily="18" charset="0"/>
              <a:ea typeface="黑体" pitchFamily="2" charset="-122"/>
              <a:cs typeface="Times New Roman" panose="02020603050405020304" pitchFamily="18" charset="0"/>
            </a:endParaRPr>
          </a:p>
        </p:txBody>
      </p:sp>
      <p:sp>
        <p:nvSpPr>
          <p:cNvPr id="6" name="Rectangle 3"/>
          <p:cNvSpPr>
            <a:spLocks noChangeArrowheads="1"/>
          </p:cNvSpPr>
          <p:nvPr/>
        </p:nvSpPr>
        <p:spPr bwMode="auto">
          <a:xfrm>
            <a:off x="0" y="60325"/>
            <a:ext cx="802838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1.</a:t>
            </a:r>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Overview of the Chinese silicone industry</a:t>
            </a:r>
          </a:p>
        </p:txBody>
      </p:sp>
    </p:spTree>
  </p:cSld>
  <p:clrMapOvr>
    <a:masterClrMapping/>
  </p:clrMapOvr>
  <p:transition advTm="17969"/>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28596" y="1285860"/>
            <a:ext cx="2571768"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ts val="3000"/>
              </a:lnSpc>
              <a:spcBef>
                <a:spcPct val="0"/>
              </a:spcBef>
              <a:spcAft>
                <a:spcPts val="600"/>
              </a:spcAft>
              <a:buClr>
                <a:srgbClr val="003300"/>
              </a:buClr>
              <a:buSzTx/>
              <a:buFont typeface="Wingdings" pitchFamily="2" charset="2"/>
              <a:buChar char=""/>
              <a:tabLst/>
              <a:defRPr/>
            </a:pPr>
            <a:r>
              <a:rPr lang="en-US" altLang="zh-CN" sz="2400" b="1" kern="0" dirty="0">
                <a:solidFill>
                  <a:srgbClr val="003300"/>
                </a:solidFill>
                <a:latin typeface="Times New Roman" panose="02020603050405020304" pitchFamily="18" charset="0"/>
                <a:ea typeface="黑体" pitchFamily="49" charset="-122"/>
                <a:cs typeface="Times New Roman" panose="02020603050405020304" pitchFamily="18" charset="0"/>
              </a:rPr>
              <a:t>PV and LED</a:t>
            </a:r>
            <a:endParaRPr kumimoji="0" lang="en-US" altLang="zh-CN" sz="2400" b="1" i="0" u="none" strike="noStrike" kern="0" cap="none" spc="0" normalizeH="0" baseline="0" noProof="0" dirty="0">
              <a:ln>
                <a:noFill/>
              </a:ln>
              <a:solidFill>
                <a:srgbClr val="003300"/>
              </a:solidFill>
              <a:effectLst/>
              <a:uLnTx/>
              <a:uFillTx/>
              <a:latin typeface="Times New Roman" panose="02020603050405020304" pitchFamily="18" charset="0"/>
              <a:ea typeface="黑体" pitchFamily="49" charset="-122"/>
              <a:cs typeface="Times New Roman" panose="02020603050405020304" pitchFamily="18" charset="0"/>
            </a:endParaRPr>
          </a:p>
        </p:txBody>
      </p:sp>
      <p:pic>
        <p:nvPicPr>
          <p:cNvPr id="5" name="图片 11" descr="图片96.png"/>
          <p:cNvPicPr>
            <a:picLocks noChangeAspect="1"/>
          </p:cNvPicPr>
          <p:nvPr/>
        </p:nvPicPr>
        <p:blipFill>
          <a:blip r:embed="rId3" cstate="print"/>
          <a:srcRect/>
          <a:stretch>
            <a:fillRect/>
          </a:stretch>
        </p:blipFill>
        <p:spPr bwMode="auto">
          <a:xfrm>
            <a:off x="4786314" y="2428868"/>
            <a:ext cx="3000396" cy="3142087"/>
          </a:xfrm>
          <a:prstGeom prst="rect">
            <a:avLst/>
          </a:prstGeom>
          <a:noFill/>
          <a:ln w="9525">
            <a:noFill/>
            <a:miter lim="800000"/>
            <a:headEnd/>
            <a:tailEnd/>
          </a:ln>
        </p:spPr>
      </p:pic>
      <p:grpSp>
        <p:nvGrpSpPr>
          <p:cNvPr id="7" name="组合 6"/>
          <p:cNvGrpSpPr/>
          <p:nvPr/>
        </p:nvGrpSpPr>
        <p:grpSpPr>
          <a:xfrm>
            <a:off x="1214414" y="2071678"/>
            <a:ext cx="2640018" cy="2162656"/>
            <a:chOff x="107777" y="0"/>
            <a:chExt cx="2640018" cy="2162656"/>
          </a:xfrm>
        </p:grpSpPr>
        <p:sp>
          <p:nvSpPr>
            <p:cNvPr id="8" name="矩形 7"/>
            <p:cNvSpPr/>
            <p:nvPr/>
          </p:nvSpPr>
          <p:spPr>
            <a:xfrm>
              <a:off x="107777" y="0"/>
              <a:ext cx="2640018" cy="2162656"/>
            </a:xfrm>
            <a:prstGeom prst="rect">
              <a:avLst/>
            </a:prstGeom>
            <a:noFill/>
            <a:ln>
              <a:solidFill>
                <a:srgbClr val="8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矩形 8"/>
            <p:cNvSpPr/>
            <p:nvPr/>
          </p:nvSpPr>
          <p:spPr>
            <a:xfrm>
              <a:off x="107777" y="0"/>
              <a:ext cx="2640018" cy="21626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00" tIns="64770" rIns="144000" bIns="64770" numCol="1" spcCol="1270" anchor="ctr" anchorCtr="0">
              <a:noAutofit/>
            </a:bodyPr>
            <a:lstStyle/>
            <a:p>
              <a:pPr lvl="0" algn="just" defTabSz="755650">
                <a:spcAft>
                  <a:spcPct val="35000"/>
                </a:spcAft>
              </a:pPr>
              <a:r>
                <a:rPr lang="en-US" altLang="zh-CN" sz="1400" dirty="0">
                  <a:solidFill>
                    <a:schemeClr val="tx1"/>
                  </a:solidFill>
                  <a:latin typeface="Times New Roman" pitchFamily="18" charset="0"/>
                </a:rPr>
                <a:t>As an inexhaustible source of clean energy, Solar energy is the only energy that meets the demand of humanity in the future. Since 2010, Chinese photovoltaic industry has developed rapidly. In 2017, the installed capacity of photovoltaic power generation in China reached 130GW.</a:t>
              </a:r>
              <a:endParaRPr lang="zh-CN" altLang="en-US" sz="1400" kern="1200" baseline="0" dirty="0">
                <a:solidFill>
                  <a:schemeClr val="tx1"/>
                </a:solidFill>
              </a:endParaRPr>
            </a:p>
          </p:txBody>
        </p:sp>
      </p:grpSp>
      <p:grpSp>
        <p:nvGrpSpPr>
          <p:cNvPr id="10" name="组合 9"/>
          <p:cNvGrpSpPr/>
          <p:nvPr/>
        </p:nvGrpSpPr>
        <p:grpSpPr>
          <a:xfrm>
            <a:off x="1214414" y="4429132"/>
            <a:ext cx="2640018" cy="1417166"/>
            <a:chOff x="71442" y="2214577"/>
            <a:chExt cx="2640018" cy="1417166"/>
          </a:xfrm>
        </p:grpSpPr>
        <p:sp>
          <p:nvSpPr>
            <p:cNvPr id="11" name="矩形 10"/>
            <p:cNvSpPr/>
            <p:nvPr/>
          </p:nvSpPr>
          <p:spPr>
            <a:xfrm>
              <a:off x="71442" y="2214577"/>
              <a:ext cx="2640018" cy="1417166"/>
            </a:xfrm>
            <a:prstGeom prst="rect">
              <a:avLst/>
            </a:prstGeom>
            <a:no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矩形 11"/>
            <p:cNvSpPr/>
            <p:nvPr/>
          </p:nvSpPr>
          <p:spPr>
            <a:xfrm>
              <a:off x="71442" y="2214577"/>
              <a:ext cx="2640018" cy="1417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00" tIns="64770" rIns="144000" bIns="64770" numCol="1" spcCol="1270" anchor="ctr" anchorCtr="0">
              <a:noAutofit/>
            </a:bodyPr>
            <a:lstStyle/>
            <a:p>
              <a:pPr lvl="0" algn="just" defTabSz="755650">
                <a:spcAft>
                  <a:spcPts val="0"/>
                </a:spcAft>
              </a:pPr>
              <a:r>
                <a:rPr lang="en-US" altLang="zh-CN" sz="1400" dirty="0">
                  <a:solidFill>
                    <a:schemeClr val="tx1"/>
                  </a:solidFill>
                  <a:latin typeface="Times New Roman" pitchFamily="18" charset="0"/>
                </a:rPr>
                <a:t>In 2017, the total output of photovoltaic components in China was about 83GW, an increase of 44.4% year-on-year. It is expected to exceed 120 GW in 2018.</a:t>
              </a:r>
              <a:endParaRPr lang="zh-CN" altLang="en-US" sz="1400" dirty="0">
                <a:solidFill>
                  <a:schemeClr val="tx1"/>
                </a:solidFill>
                <a:latin typeface="Times New Roman" pitchFamily="18" charset="0"/>
              </a:endParaRPr>
            </a:p>
          </p:txBody>
        </p:sp>
      </p:grpSp>
      <p:sp>
        <p:nvSpPr>
          <p:cNvPr id="13"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595505681"/>
              </p:ext>
            </p:extLst>
          </p:nvPr>
        </p:nvGraphicFramePr>
        <p:xfrm>
          <a:off x="1142976" y="3643314"/>
          <a:ext cx="4214842" cy="2706478"/>
        </p:xfrm>
        <a:graphic>
          <a:graphicData uri="http://schemas.openxmlformats.org/drawingml/2006/table">
            <a:tbl>
              <a:tblPr/>
              <a:tblGrid>
                <a:gridCol w="1404947">
                  <a:extLst>
                    <a:ext uri="{9D8B030D-6E8A-4147-A177-3AD203B41FA5}">
                      <a16:colId xmlns:a16="http://schemas.microsoft.com/office/drawing/2014/main" xmlns="" val="20000"/>
                    </a:ext>
                  </a:extLst>
                </a:gridCol>
                <a:gridCol w="2809895">
                  <a:extLst>
                    <a:ext uri="{9D8B030D-6E8A-4147-A177-3AD203B41FA5}">
                      <a16:colId xmlns:a16="http://schemas.microsoft.com/office/drawing/2014/main" xmlns="" val="20001"/>
                    </a:ext>
                  </a:extLst>
                </a:gridCol>
              </a:tblGrid>
              <a:tr h="454125">
                <a:tc gridSpan="2">
                  <a:txBody>
                    <a:bodyPr/>
                    <a:lstStyle/>
                    <a:p>
                      <a:pPr algn="ctr" rtl="0" fontAlgn="ctr"/>
                      <a:r>
                        <a:rPr lang="en-US" altLang="zh-CN" sz="2000" b="1" i="0" u="none" strike="noStrike" dirty="0">
                          <a:solidFill>
                            <a:srgbClr val="800000"/>
                          </a:solidFill>
                          <a:latin typeface="华文新魏" pitchFamily="2" charset="-122"/>
                          <a:ea typeface="华文新魏" pitchFamily="2" charset="-122"/>
                        </a:rPr>
                        <a:t>Main applications</a:t>
                      </a:r>
                      <a:r>
                        <a:rPr lang="en-US" altLang="zh-CN" sz="2000" b="1" i="0" u="none" strike="noStrike" baseline="0" dirty="0">
                          <a:solidFill>
                            <a:srgbClr val="800000"/>
                          </a:solidFill>
                          <a:latin typeface="华文新魏" pitchFamily="2" charset="-122"/>
                          <a:ea typeface="华文新魏" pitchFamily="2" charset="-122"/>
                        </a:rPr>
                        <a:t> of silicone in the field of LED</a:t>
                      </a:r>
                      <a:endParaRPr lang="zh-CN" altLang="en-US" sz="2000" b="1" i="0" u="none" strike="noStrike" dirty="0">
                        <a:solidFill>
                          <a:srgbClr val="800000"/>
                        </a:solidFill>
                        <a:latin typeface="华文新魏" pitchFamily="2" charset="-122"/>
                        <a:ea typeface="华文新魏"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5FF"/>
                    </a:solidFill>
                  </a:tcPr>
                </a:tc>
                <a:tc hMerge="1">
                  <a:txBody>
                    <a:bodyPr/>
                    <a:lstStyle/>
                    <a:p>
                      <a:endParaRPr lang="zh-CN" altLang="en-US"/>
                    </a:p>
                  </a:txBody>
                  <a:tcPr/>
                </a:tc>
                <a:extLst>
                  <a:ext uri="{0D108BD9-81ED-4DB2-BD59-A6C34878D82A}">
                    <a16:rowId xmlns:a16="http://schemas.microsoft.com/office/drawing/2014/main" xmlns="" val="10000"/>
                  </a:ext>
                </a:extLst>
              </a:tr>
              <a:tr h="316919">
                <a:tc rowSpan="2">
                  <a:txBody>
                    <a:bodyPr/>
                    <a:lstStyle/>
                    <a:p>
                      <a:pPr algn="l" rtl="0" fontAlgn="ctr"/>
                      <a:r>
                        <a:rPr lang="en-US" sz="1600" b="1" i="0" u="none" strike="noStrike">
                          <a:solidFill>
                            <a:srgbClr val="000000"/>
                          </a:solidFill>
                          <a:latin typeface="宋体"/>
                        </a:rPr>
                        <a:t>LED</a:t>
                      </a:r>
                      <a:r>
                        <a:rPr lang="zh-CN" altLang="en-US" sz="1600" b="1" i="0" u="none" strike="noStrike" baseline="0">
                          <a:solidFill>
                            <a:srgbClr val="000000"/>
                          </a:solidFill>
                          <a:latin typeface="宋体"/>
                        </a:rPr>
                        <a:t> </a:t>
                      </a:r>
                      <a:r>
                        <a:rPr lang="en-US" altLang="zh-CN" sz="1600" b="1" i="0" u="none" strike="noStrike" baseline="0">
                          <a:solidFill>
                            <a:srgbClr val="000000"/>
                          </a:solidFill>
                          <a:latin typeface="宋体"/>
                        </a:rPr>
                        <a:t>packaging</a:t>
                      </a:r>
                      <a:r>
                        <a:rPr lang="zh-CN" altLang="en-US" sz="1600" b="1" i="0" u="none" strike="noStrike">
                          <a:solidFill>
                            <a:srgbClr val="000000"/>
                          </a:solidFill>
                          <a:latin typeface="宋体"/>
                        </a:rPr>
                        <a:t> </a:t>
                      </a:r>
                      <a:endParaRPr lang="zh-CN" altLang="en-US" sz="1600" b="1" i="0" u="none" strike="noStrike" dirty="0">
                        <a:solidFill>
                          <a:srgbClr val="000000"/>
                        </a:solidFill>
                        <a:latin typeface="宋体"/>
                      </a:endParaRP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tc>
                  <a:txBody>
                    <a:bodyPr/>
                    <a:lstStyle/>
                    <a:p>
                      <a:pPr algn="l" rtl="0" fontAlgn="ctr"/>
                      <a:r>
                        <a:rPr lang="en-US" altLang="zh-CN" sz="1600" b="1" i="0" u="none" strike="noStrike" dirty="0">
                          <a:solidFill>
                            <a:srgbClr val="000000"/>
                          </a:solidFill>
                          <a:latin typeface="宋体"/>
                        </a:rPr>
                        <a:t>Packaging glue</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1"/>
                  </a:ext>
                </a:extLst>
              </a:tr>
              <a:tr h="396707">
                <a:tc vMerge="1">
                  <a:txBody>
                    <a:bodyPr/>
                    <a:lstStyle/>
                    <a:p>
                      <a:endParaRPr lang="zh-CN" altLang="en-US"/>
                    </a:p>
                  </a:txBody>
                  <a:tcPr/>
                </a:tc>
                <a:tc>
                  <a:txBody>
                    <a:bodyPr/>
                    <a:lstStyle/>
                    <a:p>
                      <a:pPr algn="l" rtl="0" fontAlgn="ctr"/>
                      <a:r>
                        <a:rPr lang="en-US" altLang="zh-CN" sz="1600" b="1" i="0" u="none" strike="noStrike" dirty="0">
                          <a:solidFill>
                            <a:srgbClr val="000000"/>
                          </a:solidFill>
                          <a:latin typeface="宋体"/>
                        </a:rPr>
                        <a:t>Adhesives (solid crystal, glue)</a:t>
                      </a:r>
                      <a:endParaRPr lang="zh-CN" altLang="en-US" sz="1600" b="1" i="0" u="none" strike="noStrike" dirty="0">
                        <a:solidFill>
                          <a:srgbClr val="000000"/>
                        </a:solidFill>
                        <a:latin typeface="宋体"/>
                      </a:endParaRP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2"/>
                  </a:ext>
                </a:extLst>
              </a:tr>
              <a:tr h="316919">
                <a:tc>
                  <a:txBody>
                    <a:bodyPr/>
                    <a:lstStyle/>
                    <a:p>
                      <a:pPr algn="l" rtl="0" fontAlgn="ctr"/>
                      <a:r>
                        <a:rPr lang="en-US" altLang="zh-CN" sz="1600" b="1" i="0" u="none" strike="noStrike" dirty="0">
                          <a:solidFill>
                            <a:srgbClr val="000000"/>
                          </a:solidFill>
                          <a:latin typeface="宋体"/>
                        </a:rPr>
                        <a:t>Power</a:t>
                      </a:r>
                      <a:endParaRPr lang="zh-CN" altLang="en-US" sz="1600" b="1" i="0" u="none" strike="noStrike" dirty="0">
                        <a:solidFill>
                          <a:srgbClr val="000000"/>
                        </a:solidFill>
                        <a:latin typeface="宋体"/>
                      </a:endParaRP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DB3"/>
                    </a:solidFill>
                  </a:tcPr>
                </a:tc>
                <a:tc>
                  <a:txBody>
                    <a:bodyPr/>
                    <a:lstStyle/>
                    <a:p>
                      <a:pPr algn="l" rtl="0" fontAlgn="ctr"/>
                      <a:r>
                        <a:rPr lang="en-US" altLang="zh-CN" sz="1600" b="1" i="0" u="none" strike="noStrike" dirty="0">
                          <a:solidFill>
                            <a:srgbClr val="000000"/>
                          </a:solidFill>
                          <a:latin typeface="宋体"/>
                        </a:rPr>
                        <a:t>Bonding, potting, heat dissipation</a:t>
                      </a:r>
                      <a:endParaRPr lang="zh-CN" altLang="en-US" sz="1600" b="1" i="0" u="none" strike="noStrike" dirty="0">
                        <a:solidFill>
                          <a:srgbClr val="000000"/>
                        </a:solidFill>
                        <a:latin typeface="宋体"/>
                      </a:endParaRP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3"/>
                  </a:ext>
                </a:extLst>
              </a:tr>
              <a:tr h="316919">
                <a:tc>
                  <a:txBody>
                    <a:bodyPr/>
                    <a:lstStyle/>
                    <a:p>
                      <a:pPr algn="l" rtl="0" fontAlgn="ctr"/>
                      <a:r>
                        <a:rPr lang="en-US" altLang="zh-CN" sz="1600" b="1" i="0" u="none" strike="noStrike" dirty="0">
                          <a:solidFill>
                            <a:srgbClr val="000000"/>
                          </a:solidFill>
                          <a:latin typeface="宋体"/>
                        </a:rPr>
                        <a:t>Screen</a:t>
                      </a:r>
                      <a:endParaRPr lang="zh-CN" altLang="en-US" sz="1600" b="1" i="0" u="none" strike="noStrike" dirty="0">
                        <a:solidFill>
                          <a:srgbClr val="000000"/>
                        </a:solidFill>
                        <a:latin typeface="宋体"/>
                      </a:endParaRP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tc>
                  <a:txBody>
                    <a:bodyPr/>
                    <a:lstStyle/>
                    <a:p>
                      <a:pPr algn="l" rtl="0" fontAlgn="ctr"/>
                      <a:r>
                        <a:rPr lang="en-US" altLang="zh-CN" sz="1600" b="1" i="0" u="none" strike="noStrike" dirty="0">
                          <a:solidFill>
                            <a:srgbClr val="000000"/>
                          </a:solidFill>
                          <a:latin typeface="宋体"/>
                        </a:rPr>
                        <a:t>potting</a:t>
                      </a:r>
                      <a:endParaRPr lang="zh-CN" altLang="en-US" sz="1600" b="1" i="0" u="none" strike="noStrike" dirty="0">
                        <a:solidFill>
                          <a:srgbClr val="000000"/>
                        </a:solidFill>
                        <a:latin typeface="宋体"/>
                      </a:endParaRP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4"/>
                  </a:ext>
                </a:extLst>
              </a:tr>
              <a:tr h="316919">
                <a:tc>
                  <a:txBody>
                    <a:bodyPr/>
                    <a:lstStyle/>
                    <a:p>
                      <a:pPr algn="l" rtl="0" fontAlgn="ctr"/>
                      <a:r>
                        <a:rPr lang="en-US" altLang="zh-CN" sz="1600" b="1" i="0" u="none" strike="noStrike" dirty="0">
                          <a:solidFill>
                            <a:srgbClr val="000000"/>
                          </a:solidFill>
                          <a:latin typeface="宋体"/>
                        </a:rPr>
                        <a:t>Lighting</a:t>
                      </a:r>
                      <a:r>
                        <a:rPr lang="zh-CN" altLang="en-US" sz="1600" b="1" i="0" u="none" strike="noStrike" dirty="0">
                          <a:solidFill>
                            <a:srgbClr val="000000"/>
                          </a:solidFill>
                          <a:latin typeface="宋体"/>
                        </a:rPr>
                        <a:t> </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tc>
                  <a:txBody>
                    <a:bodyPr/>
                    <a:lstStyle/>
                    <a:p>
                      <a:pPr algn="l" rtl="0" fontAlgn="ctr"/>
                      <a:r>
                        <a:rPr lang="en-US" altLang="zh-CN" sz="1600" b="1" i="0" u="none" strike="noStrike" dirty="0">
                          <a:solidFill>
                            <a:srgbClr val="000000"/>
                          </a:solidFill>
                          <a:latin typeface="宋体"/>
                        </a:rPr>
                        <a:t>Bonding, sealing, heat dissipation</a:t>
                      </a:r>
                      <a:endParaRPr lang="zh-CN" altLang="en-US" sz="1600" b="1" i="0" u="none" strike="noStrike" dirty="0">
                        <a:solidFill>
                          <a:srgbClr val="000000"/>
                        </a:solidFill>
                        <a:latin typeface="宋体"/>
                      </a:endParaRP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5"/>
                  </a:ext>
                </a:extLst>
              </a:tr>
            </a:tbl>
          </a:graphicData>
        </a:graphic>
      </p:graphicFrame>
      <p:sp>
        <p:nvSpPr>
          <p:cNvPr id="15" name="Rectangle 5"/>
          <p:cNvSpPr txBox="1">
            <a:spLocks noChangeArrowheads="1"/>
          </p:cNvSpPr>
          <p:nvPr/>
        </p:nvSpPr>
        <p:spPr bwMode="auto">
          <a:xfrm>
            <a:off x="539552" y="980728"/>
            <a:ext cx="7858123" cy="2071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ts val="600"/>
              </a:spcBef>
              <a:buClr>
                <a:srgbClr val="FF0000"/>
              </a:buClr>
              <a:buSzPct val="80000"/>
              <a:buFont typeface="Wingdings" pitchFamily="2" charset="2"/>
              <a:buChar char="Ø"/>
              <a:defRPr/>
            </a:pPr>
            <a:r>
              <a:rPr lang="en-US" altLang="zh-CN" sz="2000" dirty="0">
                <a:latin typeface="Times New Roman" pitchFamily="18" charset="0"/>
                <a:ea typeface="宋体" pitchFamily="2" charset="-122"/>
              </a:rPr>
              <a:t>With properties of high brightness, low power consumption, long life-cycle, and wide application, LED has become the most promising new source of light.</a:t>
            </a:r>
          </a:p>
          <a:p>
            <a:pPr marL="342900" lvl="0" indent="-342900">
              <a:spcBef>
                <a:spcPts val="600"/>
              </a:spcBef>
              <a:buClr>
                <a:srgbClr val="FF0000"/>
              </a:buClr>
              <a:buSzPct val="80000"/>
              <a:buFont typeface="Wingdings" pitchFamily="2" charset="2"/>
              <a:buChar char="Ø"/>
              <a:defRPr/>
            </a:pPr>
            <a:r>
              <a:rPr lang="en-US" altLang="zh-CN" sz="2000" dirty="0">
                <a:latin typeface="Times New Roman" pitchFamily="18" charset="0"/>
                <a:ea typeface="宋体" pitchFamily="2" charset="-122"/>
              </a:rPr>
              <a:t>According to the national "13th Five-Year Development Plan for Semiconductor Lighting Industry," China's sales of LED lighting products will account for 70% of the total sales of the lighting industry in 2020, which will save 340 billion kWh of electricity and reduce 306 million tons of CO2 emissions.</a:t>
            </a:r>
            <a:endParaRPr lang="zh-CN" altLang="en-US" sz="2000" dirty="0"/>
          </a:p>
        </p:txBody>
      </p:sp>
      <p:pic>
        <p:nvPicPr>
          <p:cNvPr id="16" name="图片 15" descr="模仿人类行走的LED灯.jpg"/>
          <p:cNvPicPr>
            <a:picLocks noChangeAspect="1"/>
          </p:cNvPicPr>
          <p:nvPr/>
        </p:nvPicPr>
        <p:blipFill>
          <a:blip r:embed="rId3" cstate="print"/>
          <a:stretch>
            <a:fillRect/>
          </a:stretch>
        </p:blipFill>
        <p:spPr>
          <a:xfrm>
            <a:off x="5857884" y="4000504"/>
            <a:ext cx="2470860" cy="1357322"/>
          </a:xfrm>
          <a:prstGeom prst="rect">
            <a:avLst/>
          </a:prstGeom>
        </p:spPr>
      </p:pic>
      <p:sp>
        <p:nvSpPr>
          <p:cNvPr id="6"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8"/>
          <p:cNvSpPr>
            <a:spLocks noChangeArrowheads="1"/>
          </p:cNvSpPr>
          <p:nvPr/>
        </p:nvSpPr>
        <p:spPr bwMode="auto">
          <a:xfrm>
            <a:off x="457795" y="1147115"/>
            <a:ext cx="122930" cy="350287"/>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ea typeface="黑体" pitchFamily="2" charset="-122"/>
            </a:endParaRPr>
          </a:p>
        </p:txBody>
      </p:sp>
      <p:sp>
        <p:nvSpPr>
          <p:cNvPr id="8" name="Rectangle 5"/>
          <p:cNvSpPr txBox="1">
            <a:spLocks noChangeArrowheads="1"/>
          </p:cNvSpPr>
          <p:nvPr/>
        </p:nvSpPr>
        <p:spPr>
          <a:xfrm>
            <a:off x="571472" y="1714488"/>
            <a:ext cx="8001056" cy="2071702"/>
          </a:xfrm>
          <a:prstGeom prst="rect">
            <a:avLst/>
          </a:prstGeom>
          <a:noFill/>
        </p:spPr>
        <p:txBody>
          <a:bodyPr/>
          <a:lstStyle/>
          <a:p>
            <a:pPr marL="342900" indent="-342900" algn="just">
              <a:spcBef>
                <a:spcPts val="0"/>
              </a:spcBef>
              <a:buClr>
                <a:srgbClr val="004620"/>
              </a:buClr>
              <a:buSzPct val="80000"/>
              <a:buFont typeface="Wingdings" panose="05000000000000000000" pitchFamily="2" charset="2"/>
              <a:buChar char="Ø"/>
              <a:defRPr/>
            </a:pPr>
            <a:r>
              <a:rPr lang="en-US" altLang="zh-CN" dirty="0">
                <a:latin typeface="Times New Roman" pitchFamily="18" charset="0"/>
                <a:ea typeface="宋体" pitchFamily="2" charset="-122"/>
              </a:rPr>
              <a:t>In 2017, the production and sales of new energy vehicles in China reached 794,000 and 777,000 units, an increase of 53.8% and 53.3% year-on-year, and the car ownership exceeded 1.8 million, accounting for over 50% of the global market. </a:t>
            </a:r>
          </a:p>
          <a:p>
            <a:pPr marL="342900" indent="-342900" algn="just">
              <a:spcBef>
                <a:spcPts val="0"/>
              </a:spcBef>
              <a:buClr>
                <a:srgbClr val="004620"/>
              </a:buClr>
              <a:buSzPct val="80000"/>
              <a:buFont typeface="Wingdings" panose="05000000000000000000" pitchFamily="2" charset="2"/>
              <a:buChar char="Ø"/>
              <a:defRPr/>
            </a:pPr>
            <a:r>
              <a:rPr lang="en-US" altLang="zh-CN" dirty="0">
                <a:latin typeface="Times New Roman" pitchFamily="18" charset="0"/>
                <a:ea typeface="宋体" pitchFamily="2" charset="-122"/>
              </a:rPr>
              <a:t>According to the “Energy Conservation and New Energy Vehicle Industry Development Plan (2012-2020)” by the State Council, the production and sales volume of China's new energy vehicles will reach 2 million by 2020, and the cumulative production and sales volume will reach 5 million, meaning a more than 50% average annual growth rate during the 13th Five-Year Plan period.</a:t>
            </a:r>
          </a:p>
        </p:txBody>
      </p:sp>
      <p:pic>
        <p:nvPicPr>
          <p:cNvPr id="12" name="图片 11" descr="t01ec703b9151cc9626.jpg"/>
          <p:cNvPicPr>
            <a:picLocks noChangeAspect="1"/>
          </p:cNvPicPr>
          <p:nvPr/>
        </p:nvPicPr>
        <p:blipFill>
          <a:blip r:embed="rId3" cstate="print"/>
          <a:stretch>
            <a:fillRect/>
          </a:stretch>
        </p:blipFill>
        <p:spPr>
          <a:xfrm>
            <a:off x="6041906" y="4581128"/>
            <a:ext cx="2516059" cy="1741273"/>
          </a:xfrm>
          <a:prstGeom prst="rect">
            <a:avLst/>
          </a:prstGeom>
        </p:spPr>
      </p:pic>
      <p:sp>
        <p:nvSpPr>
          <p:cNvPr id="7" name="Rectangle 5"/>
          <p:cNvSpPr txBox="1">
            <a:spLocks noChangeArrowheads="1"/>
          </p:cNvSpPr>
          <p:nvPr/>
        </p:nvSpPr>
        <p:spPr bwMode="auto">
          <a:xfrm>
            <a:off x="500034" y="1142984"/>
            <a:ext cx="3279878"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a:lnSpc>
                <a:spcPts val="3000"/>
              </a:lnSpc>
              <a:spcAft>
                <a:spcPts val="600"/>
              </a:spcAft>
              <a:buClr>
                <a:srgbClr val="003300"/>
              </a:buClr>
              <a:defRPr/>
            </a:pPr>
            <a:r>
              <a:rPr lang="zh-CN" altLang="en-US" sz="2000" b="1" kern="0" dirty="0">
                <a:solidFill>
                  <a:srgbClr val="003300"/>
                </a:solidFill>
                <a:latin typeface="+mn-lt"/>
                <a:ea typeface="黑体" pitchFamily="49" charset="-122"/>
              </a:rPr>
              <a:t>❺ </a:t>
            </a:r>
            <a:r>
              <a:rPr lang="en-US" altLang="zh-CN" sz="2400" b="1" dirty="0">
                <a:solidFill>
                  <a:srgbClr val="003300"/>
                </a:solidFill>
                <a:latin typeface="Times New Roman" panose="02020603050405020304" pitchFamily="18" charset="0"/>
                <a:ea typeface="黑体" pitchFamily="49" charset="-122"/>
                <a:cs typeface="Times New Roman" panose="02020603050405020304" pitchFamily="18" charset="0"/>
              </a:rPr>
              <a:t>New energy vehicles</a:t>
            </a:r>
          </a:p>
        </p:txBody>
      </p:sp>
      <p:sp>
        <p:nvSpPr>
          <p:cNvPr id="13" name="Rectangle 5"/>
          <p:cNvSpPr txBox="1">
            <a:spLocks noChangeArrowheads="1"/>
          </p:cNvSpPr>
          <p:nvPr/>
        </p:nvSpPr>
        <p:spPr>
          <a:xfrm>
            <a:off x="530578" y="4250699"/>
            <a:ext cx="4143404" cy="2071702"/>
          </a:xfrm>
          <a:prstGeom prst="rect">
            <a:avLst/>
          </a:prstGeom>
          <a:noFill/>
        </p:spPr>
        <p:txBody>
          <a:bodyPr/>
          <a:lstStyle/>
          <a:p>
            <a:pPr marL="342900" indent="-342900" algn="just">
              <a:spcBef>
                <a:spcPts val="0"/>
              </a:spcBef>
              <a:buClr>
                <a:srgbClr val="004620"/>
              </a:buClr>
              <a:buSzPct val="80000"/>
              <a:buFont typeface="Wingdings" pitchFamily="2" charset="2"/>
              <a:buChar char="Ø"/>
              <a:defRPr/>
            </a:pPr>
            <a:r>
              <a:rPr lang="en-US" altLang="zh-CN" noProof="1">
                <a:latin typeface="Times New Roman" pitchFamily="18" charset="0"/>
                <a:ea typeface="宋体" pitchFamily="2" charset="-122"/>
              </a:rPr>
              <a:t>Silicone encapsulates the entire battery pack (component) for stabilization, vibration protection, heat dissipation, water and dust proofing effect. It is also used for bonding and positioning of power battery cells and thermal management of lithium batteries.</a:t>
            </a:r>
            <a:endParaRPr lang="zh-CN" altLang="zh-CN" dirty="0">
              <a:latin typeface="Times New Roman" pitchFamily="18" charset="0"/>
              <a:ea typeface="宋体" pitchFamily="2" charset="-122"/>
            </a:endParaRPr>
          </a:p>
        </p:txBody>
      </p:sp>
      <p:sp>
        <p:nvSpPr>
          <p:cNvPr id="10"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785786" y="2071678"/>
            <a:ext cx="7643866" cy="1357322"/>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285750" indent="-285750" algn="just">
              <a:spcBef>
                <a:spcPts val="0"/>
              </a:spcBef>
              <a:buClr>
                <a:srgbClr val="7030A0"/>
              </a:buClr>
              <a:buSzPct val="90000"/>
              <a:buFont typeface="Wingdings" pitchFamily="2" charset="2"/>
              <a:buChar char="Ø"/>
              <a:defRPr/>
            </a:pPr>
            <a:r>
              <a:rPr lang="en-US" altLang="zh-CN" sz="1600" dirty="0">
                <a:latin typeface="Times New Roman" pitchFamily="18" charset="0"/>
                <a:ea typeface="+mn-ea"/>
              </a:rPr>
              <a:t>The "Opinions of the General Office of the State Council on Accelerating the Sustainable Development of the Construction Industry" suggests the need to develop prefabricated concrete structures, steel structures and modern wood structures and other fabricated structures where appropriate. China will strive to make prefabricated buildings accounting 30% of the total area of newly constructed buildings.</a:t>
            </a:r>
            <a:endParaRPr lang="zh-CN" altLang="en-US" sz="1600" dirty="0">
              <a:solidFill>
                <a:schemeClr val="tx1"/>
              </a:solidFill>
              <a:latin typeface="Times New Roman" pitchFamily="18" charset="0"/>
              <a:ea typeface="+mn-ea"/>
            </a:endParaRPr>
          </a:p>
          <a:p>
            <a:pPr marL="285750" indent="-285750" algn="just" fontAlgn="base">
              <a:spcBef>
                <a:spcPts val="0"/>
              </a:spcBef>
              <a:buClr>
                <a:srgbClr val="7030A0"/>
              </a:buClr>
              <a:buSzPct val="90000"/>
              <a:buFont typeface="Wingdings" pitchFamily="2" charset="2"/>
              <a:buChar char="Ø"/>
              <a:defRPr/>
            </a:pPr>
            <a:endParaRPr lang="en-US" altLang="zh-CN" sz="1600" dirty="0">
              <a:solidFill>
                <a:schemeClr val="tx1"/>
              </a:solidFill>
              <a:latin typeface="Times New Roman" pitchFamily="18" charset="0"/>
              <a:ea typeface="+mn-ea"/>
            </a:endParaRPr>
          </a:p>
        </p:txBody>
      </p:sp>
      <p:sp>
        <p:nvSpPr>
          <p:cNvPr id="13" name="Rectangle 2"/>
          <p:cNvSpPr txBox="1">
            <a:spLocks noChangeArrowheads="1"/>
          </p:cNvSpPr>
          <p:nvPr/>
        </p:nvSpPr>
        <p:spPr bwMode="auto">
          <a:xfrm>
            <a:off x="785786" y="3357562"/>
            <a:ext cx="3786214" cy="2428892"/>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285750" indent="-285750" algn="just">
              <a:spcBef>
                <a:spcPts val="600"/>
              </a:spcBef>
              <a:buClr>
                <a:srgbClr val="7030A0"/>
              </a:buClr>
              <a:buSzPct val="90000"/>
              <a:buFont typeface="Wingdings" pitchFamily="2" charset="2"/>
              <a:buChar char="Ø"/>
              <a:defRPr/>
            </a:pPr>
            <a:r>
              <a:rPr lang="en-US" altLang="zh-CN" dirty="0">
                <a:latin typeface="Times New Roman" pitchFamily="18" charset="0"/>
                <a:ea typeface="+mn-ea"/>
              </a:rPr>
              <a:t>More adhesives will be used in prefabricated construction and higher requirements are placed on the adhesive properties of sealants and concrete, as well as the properties of weathering resistance, stain resistance, and </a:t>
            </a:r>
            <a:r>
              <a:rPr lang="en-US" altLang="zh-CN" dirty="0" err="1">
                <a:latin typeface="Times New Roman" pitchFamily="18" charset="0"/>
                <a:ea typeface="+mn-ea"/>
              </a:rPr>
              <a:t>brushability</a:t>
            </a:r>
            <a:r>
              <a:rPr lang="en-US" altLang="zh-CN" dirty="0">
                <a:latin typeface="Times New Roman" pitchFamily="18" charset="0"/>
                <a:ea typeface="+mn-ea"/>
              </a:rPr>
              <a:t>.</a:t>
            </a:r>
          </a:p>
          <a:p>
            <a:pPr marL="285750" indent="-285750" algn="just">
              <a:spcBef>
                <a:spcPts val="600"/>
              </a:spcBef>
              <a:buClr>
                <a:srgbClr val="7030A0"/>
              </a:buClr>
              <a:buSzPct val="90000"/>
              <a:buFont typeface="Wingdings" pitchFamily="2" charset="2"/>
              <a:buChar char="Ø"/>
              <a:defRPr/>
            </a:pPr>
            <a:r>
              <a:rPr lang="en-US" altLang="zh-CN" dirty="0">
                <a:latin typeface="Times New Roman" pitchFamily="18" charset="0"/>
                <a:ea typeface="+mn-ea"/>
              </a:rPr>
              <a:t>China is a late comer in the study of MS glue and its consumption is far lower than that in the United States, Europe, and Japan.</a:t>
            </a:r>
            <a:endParaRPr lang="zh-CN" altLang="en-US" dirty="0">
              <a:latin typeface="Times New Roman" pitchFamily="18" charset="0"/>
              <a:ea typeface="+mn-ea"/>
            </a:endParaRPr>
          </a:p>
          <a:p>
            <a:pPr marL="285750" indent="-285750" algn="just" fontAlgn="base">
              <a:spcBef>
                <a:spcPts val="0"/>
              </a:spcBef>
              <a:buClr>
                <a:srgbClr val="7030A0"/>
              </a:buClr>
              <a:buSzPct val="90000"/>
              <a:buFont typeface="Wingdings" pitchFamily="2" charset="2"/>
              <a:buChar char="Ø"/>
              <a:defRPr/>
            </a:pPr>
            <a:endParaRPr lang="en-US" altLang="zh-CN" sz="1800" dirty="0">
              <a:solidFill>
                <a:schemeClr val="tx1"/>
              </a:solidFill>
              <a:latin typeface="Times New Roman" pitchFamily="18" charset="0"/>
              <a:ea typeface="+mn-ea"/>
            </a:endParaRPr>
          </a:p>
        </p:txBody>
      </p:sp>
      <p:pic>
        <p:nvPicPr>
          <p:cNvPr id="14" name="图片 13" descr="f825f0b.jpg"/>
          <p:cNvPicPr/>
          <p:nvPr/>
        </p:nvPicPr>
        <p:blipFill>
          <a:blip r:embed="rId3" cstate="print"/>
          <a:srcRect b="8519"/>
          <a:stretch>
            <a:fillRect/>
          </a:stretch>
        </p:blipFill>
        <p:spPr>
          <a:xfrm>
            <a:off x="5072066" y="3500438"/>
            <a:ext cx="3143272" cy="2214578"/>
          </a:xfrm>
          <a:prstGeom prst="rect">
            <a:avLst/>
          </a:prstGeom>
        </p:spPr>
      </p:pic>
      <p:sp>
        <p:nvSpPr>
          <p:cNvPr id="6" name="Rectangle 5"/>
          <p:cNvSpPr txBox="1">
            <a:spLocks noChangeArrowheads="1"/>
          </p:cNvSpPr>
          <p:nvPr/>
        </p:nvSpPr>
        <p:spPr bwMode="auto">
          <a:xfrm>
            <a:off x="357158" y="1357298"/>
            <a:ext cx="4929188" cy="50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lnSpc>
                <a:spcPts val="3000"/>
              </a:lnSpc>
              <a:spcAft>
                <a:spcPts val="600"/>
              </a:spcAft>
              <a:buClr>
                <a:srgbClr val="003300"/>
              </a:buClr>
            </a:pPr>
            <a:r>
              <a:rPr lang="zh-CN" altLang="en-US" sz="2000" b="1" dirty="0">
                <a:solidFill>
                  <a:srgbClr val="003300"/>
                </a:solidFill>
                <a:latin typeface="Times New Roman" pitchFamily="18" charset="0"/>
                <a:ea typeface="黑体" pitchFamily="49" charset="-122"/>
                <a:cs typeface="Times New Roman" pitchFamily="18" charset="0"/>
              </a:rPr>
              <a:t>❻ </a:t>
            </a:r>
            <a:r>
              <a:rPr lang="en-US" altLang="zh-CN" sz="2000" b="1" dirty="0">
                <a:solidFill>
                  <a:srgbClr val="003300"/>
                </a:solidFill>
                <a:latin typeface="Times New Roman" pitchFamily="18" charset="0"/>
                <a:ea typeface="黑体" pitchFamily="49" charset="-122"/>
                <a:cs typeface="Times New Roman" pitchFamily="18" charset="0"/>
              </a:rPr>
              <a:t>Prefabricated buildings</a:t>
            </a:r>
            <a:endParaRPr kumimoji="0" lang="en-US" altLang="zh-CN" sz="2400" b="1" i="0" u="none" strike="noStrike" kern="1200" cap="none" spc="0" normalizeH="0" baseline="0" noProof="0" dirty="0">
              <a:ln>
                <a:noFill/>
              </a:ln>
              <a:solidFill>
                <a:srgbClr val="003300"/>
              </a:solidFill>
              <a:effectLst/>
              <a:uLnTx/>
              <a:uFillTx/>
              <a:latin typeface="+mn-lt"/>
              <a:ea typeface="黑体" pitchFamily="49" charset="-122"/>
              <a:cs typeface="+mn-cs"/>
            </a:endParaRPr>
          </a:p>
        </p:txBody>
      </p:sp>
      <p:sp>
        <p:nvSpPr>
          <p:cNvPr id="8"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357158" y="1357298"/>
            <a:ext cx="7743234" cy="50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ts val="3000"/>
              </a:lnSpc>
              <a:spcBef>
                <a:spcPct val="0"/>
              </a:spcBef>
              <a:spcAft>
                <a:spcPts val="600"/>
              </a:spcAft>
              <a:buClr>
                <a:srgbClr val="003300"/>
              </a:buClr>
              <a:buSzTx/>
              <a:buFont typeface="Arial" charset="0"/>
              <a:buNone/>
              <a:tabLst/>
              <a:defRPr/>
            </a:pPr>
            <a:r>
              <a:rPr kumimoji="0" lang="en-US" altLang="en-US" sz="2000" b="1" i="0" u="none" strike="noStrike" kern="1200" cap="none" spc="0" normalizeH="0" baseline="0" noProof="0" dirty="0">
                <a:ln>
                  <a:noFill/>
                </a:ln>
                <a:solidFill>
                  <a:srgbClr val="003300"/>
                </a:solidFill>
                <a:effectLst/>
                <a:uLnTx/>
                <a:uFillTx/>
                <a:latin typeface="Times New Roman" pitchFamily="18" charset="0"/>
                <a:ea typeface="黑体" pitchFamily="49" charset="-122"/>
                <a:cs typeface="Times New Roman" pitchFamily="18" charset="0"/>
              </a:rPr>
              <a:t>❼</a:t>
            </a:r>
            <a:r>
              <a:rPr kumimoji="0" lang="en-US" altLang="en-US" sz="2400" b="1" i="0" u="none" strike="noStrike" kern="1200" cap="none" spc="0" normalizeH="0" baseline="0" noProof="0" dirty="0">
                <a:ln>
                  <a:noFill/>
                </a:ln>
                <a:solidFill>
                  <a:srgbClr val="003300"/>
                </a:solidFill>
                <a:effectLst/>
                <a:uLnTx/>
                <a:uFillTx/>
                <a:latin typeface="Times New Roman" pitchFamily="18" charset="0"/>
                <a:ea typeface="黑体" pitchFamily="49" charset="-122"/>
                <a:cs typeface="Times New Roman" pitchFamily="18" charset="0"/>
              </a:rPr>
              <a:t> 3D printing</a:t>
            </a:r>
            <a:r>
              <a:rPr kumimoji="0" lang="en-US" altLang="en-US" sz="2400" b="1" i="0" u="none" strike="noStrike" kern="1200" cap="none" spc="0" normalizeH="0" noProof="0" dirty="0">
                <a:ln>
                  <a:noFill/>
                </a:ln>
                <a:solidFill>
                  <a:srgbClr val="003300"/>
                </a:solidFill>
                <a:effectLst/>
                <a:uLnTx/>
                <a:uFillTx/>
                <a:latin typeface="Times New Roman" pitchFamily="18" charset="0"/>
                <a:ea typeface="黑体" pitchFamily="49" charset="-122"/>
                <a:cs typeface="Times New Roman" pitchFamily="18" charset="0"/>
              </a:rPr>
              <a:t> materials and wearable devices</a:t>
            </a:r>
            <a:endParaRPr kumimoji="0" lang="zh-CN" altLang="en-US" sz="2400" b="1" i="0" u="none" strike="noStrike" kern="1200" cap="none" spc="0" normalizeH="0" baseline="0" noProof="0" dirty="0">
              <a:ln>
                <a:noFill/>
              </a:ln>
              <a:solidFill>
                <a:srgbClr val="003300"/>
              </a:solidFill>
              <a:effectLst/>
              <a:uLnTx/>
              <a:uFillTx/>
              <a:latin typeface="+mn-lt"/>
              <a:ea typeface="黑体" pitchFamily="49" charset="-122"/>
              <a:cs typeface="+mn-cs"/>
            </a:endParaRPr>
          </a:p>
          <a:p>
            <a:pPr marL="0" marR="0" lvl="0" indent="0" algn="just" defTabSz="914400" rtl="0" eaLnBrk="1" fontAlgn="base" latinLnBrk="0" hangingPunct="1">
              <a:lnSpc>
                <a:spcPts val="3000"/>
              </a:lnSpc>
              <a:spcBef>
                <a:spcPct val="0"/>
              </a:spcBef>
              <a:spcAft>
                <a:spcPts val="600"/>
              </a:spcAft>
              <a:buClr>
                <a:srgbClr val="003300"/>
              </a:buClr>
              <a:buSzTx/>
              <a:buFont typeface="Wingdings" pitchFamily="2" charset="2"/>
              <a:buChar char=""/>
              <a:tabLst/>
              <a:defRPr/>
            </a:pPr>
            <a:endParaRPr kumimoji="0" lang="en-US" altLang="zh-CN" sz="2400" b="1" i="0" u="none" strike="noStrike" kern="1200" cap="none" spc="0" normalizeH="0" baseline="0" noProof="0" dirty="0">
              <a:ln>
                <a:noFill/>
              </a:ln>
              <a:solidFill>
                <a:srgbClr val="003300"/>
              </a:solidFill>
              <a:effectLst/>
              <a:uLnTx/>
              <a:uFillTx/>
              <a:latin typeface="+mn-lt"/>
              <a:ea typeface="黑体" pitchFamily="49" charset="-122"/>
              <a:cs typeface="+mn-cs"/>
            </a:endParaRPr>
          </a:p>
        </p:txBody>
      </p:sp>
      <p:graphicFrame>
        <p:nvGraphicFramePr>
          <p:cNvPr id="8" name="图示 7"/>
          <p:cNvGraphicFramePr/>
          <p:nvPr>
            <p:extLst>
              <p:ext uri="{D42A27DB-BD31-4B8C-83A1-F6EECF244321}">
                <p14:modId xmlns:p14="http://schemas.microsoft.com/office/powerpoint/2010/main" val="3300039223"/>
              </p:ext>
            </p:extLst>
          </p:nvPr>
        </p:nvGraphicFramePr>
        <p:xfrm>
          <a:off x="1071538" y="2071678"/>
          <a:ext cx="7072362"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00034" y="1142984"/>
            <a:ext cx="652023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lnSpc>
                <a:spcPts val="4600"/>
              </a:lnSpc>
              <a:spcBef>
                <a:spcPts val="1200"/>
              </a:spcBef>
              <a:buClr>
                <a:srgbClr val="FF3300"/>
              </a:buClr>
              <a:buSzPct val="90000"/>
              <a:defRPr/>
            </a:pPr>
            <a:r>
              <a:rPr lang="zh-CN" altLang="en-US" sz="2000" b="1" dirty="0">
                <a:solidFill>
                  <a:srgbClr val="003300"/>
                </a:solidFill>
                <a:ea typeface="黑体" pitchFamily="49" charset="-122"/>
              </a:rPr>
              <a:t>❽ </a:t>
            </a:r>
            <a:r>
              <a:rPr lang="en-US" altLang="zh-CN" sz="2400" b="1" dirty="0">
                <a:solidFill>
                  <a:srgbClr val="003300"/>
                </a:solidFill>
                <a:ea typeface="黑体" pitchFamily="49" charset="-122"/>
              </a:rPr>
              <a:t>The “National Business Card” strategy</a:t>
            </a:r>
          </a:p>
          <a:p>
            <a:pPr marL="342900" marR="0" lvl="0" indent="-342900" algn="just" defTabSz="914400" rtl="0" eaLnBrk="1" fontAlgn="base" latinLnBrk="0" hangingPunct="1">
              <a:lnSpc>
                <a:spcPts val="4600"/>
              </a:lnSpc>
              <a:spcBef>
                <a:spcPts val="1200"/>
              </a:spcBef>
              <a:spcAft>
                <a:spcPct val="0"/>
              </a:spcAft>
              <a:buClr>
                <a:srgbClr val="FF3300"/>
              </a:buClr>
              <a:buSzPct val="90000"/>
              <a:buFont typeface="Wingdings" pitchFamily="2" charset="2"/>
              <a:buChar char="u"/>
              <a:tabLst/>
              <a:defRPr/>
            </a:pPr>
            <a:endParaRPr lang="en-US" altLang="zh-CN" sz="2800" kern="0" dirty="0">
              <a:latin typeface="黑体" pitchFamily="2" charset="-122"/>
              <a:ea typeface="黑体" pitchFamily="2" charset="-122"/>
            </a:endParaRPr>
          </a:p>
        </p:txBody>
      </p:sp>
      <p:sp>
        <p:nvSpPr>
          <p:cNvPr id="4" name="Rectangle 5"/>
          <p:cNvSpPr txBox="1">
            <a:spLocks noChangeArrowheads="1"/>
          </p:cNvSpPr>
          <p:nvPr/>
        </p:nvSpPr>
        <p:spPr>
          <a:xfrm>
            <a:off x="571472" y="2000240"/>
            <a:ext cx="8465024" cy="4000528"/>
          </a:xfrm>
          <a:prstGeom prst="rect">
            <a:avLst/>
          </a:prstGeom>
          <a:noFill/>
        </p:spPr>
        <p:txBody>
          <a:bodyPr/>
          <a:lstStyle/>
          <a:p>
            <a:pPr marL="342900" indent="-342900">
              <a:spcBef>
                <a:spcPts val="0"/>
              </a:spcBef>
              <a:spcAft>
                <a:spcPts val="600"/>
              </a:spcAft>
              <a:buClr>
                <a:srgbClr val="004620"/>
              </a:buClr>
              <a:buSzPct val="80000"/>
              <a:buFont typeface="Wingdings" pitchFamily="2" charset="2"/>
              <a:buChar char="u"/>
              <a:defRPr/>
            </a:pPr>
            <a:r>
              <a:rPr lang="en-US" altLang="zh-CN" sz="2400" b="1" dirty="0">
                <a:solidFill>
                  <a:srgbClr val="FF0101"/>
                </a:solidFill>
                <a:latin typeface="Times New Roman" panose="02020603050405020304" pitchFamily="18" charset="0"/>
                <a:ea typeface="黑体" pitchFamily="49" charset="-122"/>
                <a:cs typeface="Times New Roman" panose="02020603050405020304" pitchFamily="18" charset="0"/>
              </a:rPr>
              <a:t>High-speed railway</a:t>
            </a:r>
          </a:p>
          <a:p>
            <a:pPr marL="342900" indent="-342900">
              <a:spcBef>
                <a:spcPts val="0"/>
              </a:spcBef>
              <a:spcAft>
                <a:spcPts val="0"/>
              </a:spcAft>
              <a:buClr>
                <a:srgbClr val="004620"/>
              </a:buClr>
              <a:buSzPct val="80000"/>
              <a:defRPr/>
            </a:pPr>
            <a:r>
              <a:rPr lang="en-US" altLang="zh-CN" sz="2000" dirty="0">
                <a:latin typeface="Times New Roman" panose="02020603050405020304" pitchFamily="18" charset="0"/>
                <a:cs typeface="Times New Roman" panose="02020603050405020304" pitchFamily="18" charset="0"/>
              </a:rPr>
              <a:t>	The high-speed railway demonstrates the high quality China's equipment manufacturing industry. It is also a ‘popular item’ in the Going Global and the Belt and Road initiatives, making it a wonderful business card. </a:t>
            </a:r>
            <a:r>
              <a:rPr lang="en-US" altLang="zh-CN" sz="2000" dirty="0">
                <a:solidFill>
                  <a:srgbClr val="FF0101"/>
                </a:solidFill>
                <a:latin typeface="Times New Roman" panose="02020603050405020304" pitchFamily="18" charset="0"/>
                <a:cs typeface="Times New Roman" panose="02020603050405020304" pitchFamily="18" charset="0"/>
              </a:rPr>
              <a:t>(Xi Jinping)</a:t>
            </a:r>
          </a:p>
          <a:p>
            <a:pPr marL="342900" indent="-342900">
              <a:spcBef>
                <a:spcPts val="600"/>
              </a:spcBef>
              <a:spcAft>
                <a:spcPts val="600"/>
              </a:spcAft>
              <a:buClr>
                <a:srgbClr val="004620"/>
              </a:buClr>
              <a:buSzPct val="80000"/>
              <a:buFont typeface="Wingdings" pitchFamily="2" charset="2"/>
              <a:buChar char="u"/>
              <a:defRPr/>
            </a:pPr>
            <a:r>
              <a:rPr lang="en-US" altLang="zh-CN" sz="2400" b="1" dirty="0">
                <a:solidFill>
                  <a:srgbClr val="FF0101"/>
                </a:solidFill>
                <a:latin typeface="Times New Roman" panose="02020603050405020304" pitchFamily="18" charset="0"/>
                <a:ea typeface="黑体" pitchFamily="49" charset="-122"/>
                <a:cs typeface="Times New Roman" panose="02020603050405020304" pitchFamily="18" charset="0"/>
              </a:rPr>
              <a:t>Nuclear Power</a:t>
            </a:r>
          </a:p>
          <a:p>
            <a:pPr marL="342900" indent="-342900">
              <a:spcBef>
                <a:spcPts val="0"/>
              </a:spcBef>
              <a:spcAft>
                <a:spcPts val="0"/>
              </a:spcAft>
              <a:buClr>
                <a:srgbClr val="004620"/>
              </a:buClr>
              <a:buSzPct val="80000"/>
              <a:defRPr/>
            </a:pPr>
            <a:r>
              <a:rPr lang="zh-CN" altLang="en-US" sz="22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Hualong</a:t>
            </a:r>
            <a:r>
              <a:rPr lang="en-US" altLang="zh-CN" sz="2000" dirty="0">
                <a:latin typeface="Times New Roman" panose="02020603050405020304" pitchFamily="18" charset="0"/>
                <a:cs typeface="Times New Roman" panose="02020603050405020304" pitchFamily="18" charset="0"/>
              </a:rPr>
              <a:t> One” have made me proud</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I’ll make it shine on the world stage. </a:t>
            </a:r>
          </a:p>
          <a:p>
            <a:pPr marL="342900" indent="-342900">
              <a:spcBef>
                <a:spcPts val="0"/>
              </a:spcBef>
              <a:spcAft>
                <a:spcPts val="0"/>
              </a:spcAft>
              <a:buClr>
                <a:srgbClr val="004620"/>
              </a:buClr>
              <a:buSzPct val="80000"/>
              <a:defRPr/>
            </a:pPr>
            <a:r>
              <a:rPr lang="en-US" altLang="zh-CN" sz="2000" dirty="0">
                <a:solidFill>
                  <a:srgbClr val="FF0101"/>
                </a:solidFill>
                <a:latin typeface="Times New Roman" panose="02020603050405020304" pitchFamily="18" charset="0"/>
                <a:cs typeface="Times New Roman" panose="02020603050405020304" pitchFamily="18" charset="0"/>
              </a:rPr>
              <a:t>	(Li Keqiang)</a:t>
            </a:r>
          </a:p>
          <a:p>
            <a:pPr marL="342900" indent="-342900">
              <a:spcBef>
                <a:spcPts val="600"/>
              </a:spcBef>
              <a:spcAft>
                <a:spcPts val="600"/>
              </a:spcAft>
              <a:buClr>
                <a:srgbClr val="004620"/>
              </a:buClr>
              <a:buSzPct val="80000"/>
              <a:buFont typeface="Wingdings" pitchFamily="2" charset="2"/>
              <a:buChar char="u"/>
              <a:defRPr/>
            </a:pPr>
            <a:r>
              <a:rPr lang="en-US" altLang="zh-CN" sz="2400" b="1" dirty="0">
                <a:solidFill>
                  <a:srgbClr val="FF0101"/>
                </a:solidFill>
                <a:latin typeface="Times New Roman" panose="02020603050405020304" pitchFamily="18" charset="0"/>
                <a:ea typeface="黑体" pitchFamily="49" charset="-122"/>
                <a:cs typeface="Times New Roman" panose="02020603050405020304" pitchFamily="18" charset="0"/>
              </a:rPr>
              <a:t>UHV</a:t>
            </a:r>
          </a:p>
          <a:p>
            <a:pPr marL="285750" indent="-285750" algn="just">
              <a:spcBef>
                <a:spcPts val="0"/>
              </a:spcBef>
              <a:buClr>
                <a:srgbClr val="C00000"/>
              </a:buClr>
              <a:buSzPct val="100000"/>
              <a:defRPr/>
            </a:pPr>
            <a:r>
              <a:rPr lang="en-US" altLang="zh-CN" sz="2000" dirty="0">
                <a:latin typeface="Times New Roman" pitchFamily="18" charset="0"/>
                <a:cs typeface="Times New Roman" panose="02020603050405020304" pitchFamily="18" charset="0"/>
              </a:rPr>
              <a:t>	Silicone rubber composite insulators prevent pollution flashover, and are easy to operate and maintain. They have become the most widely used insulators, accounting for over 50% of insulator usage for 6 consecutive years from 2012 to 2017.</a:t>
            </a:r>
          </a:p>
          <a:p>
            <a:pPr marL="342900" indent="-342900">
              <a:spcBef>
                <a:spcPts val="600"/>
              </a:spcBef>
              <a:spcAft>
                <a:spcPts val="0"/>
              </a:spcAft>
              <a:buClr>
                <a:srgbClr val="004620"/>
              </a:buClr>
              <a:buSzPct val="80000"/>
              <a:defRPr/>
            </a:pPr>
            <a:endParaRPr lang="en-US" altLang="zh-CN" sz="2000" b="1" dirty="0">
              <a:latin typeface="Times New Roman" pitchFamily="18" charset="0"/>
              <a:cs typeface="Times New Roman" panose="02020603050405020304" pitchFamily="18" charset="0"/>
            </a:endParaRPr>
          </a:p>
          <a:p>
            <a:pPr marL="342900" indent="-342900">
              <a:spcBef>
                <a:spcPts val="600"/>
              </a:spcBef>
              <a:spcAft>
                <a:spcPts val="0"/>
              </a:spcAft>
              <a:buClr>
                <a:srgbClr val="004620"/>
              </a:buClr>
              <a:buSzPct val="80000"/>
              <a:defRPr/>
            </a:pPr>
            <a:endParaRPr lang="en-US" altLang="zh-CN" sz="2000" b="1" dirty="0">
              <a:latin typeface="Times New Roman" pitchFamily="18" charset="0"/>
              <a:cs typeface="Times New Roman" panose="02020603050405020304" pitchFamily="18" charset="0"/>
            </a:endParaRPr>
          </a:p>
        </p:txBody>
      </p:sp>
      <p:sp>
        <p:nvSpPr>
          <p:cNvPr id="7"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en-US" altLang="zh-CN" sz="2800" dirty="0">
                <a:solidFill>
                  <a:srgbClr val="FF0000"/>
                </a:solidFill>
                <a:ea typeface="华文新魏" pitchFamily="2" charset="-122"/>
              </a:rPr>
              <a:t>3. Outlook of the silicone industry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1331640" y="2852936"/>
            <a:ext cx="6170458" cy="1569660"/>
          </a:xfrm>
          <a:prstGeom prst="rect">
            <a:avLst/>
          </a:prstGeom>
          <a:noFill/>
          <a:ln w="9525">
            <a:noFill/>
            <a:miter lim="800000"/>
            <a:headEnd/>
            <a:tailEnd/>
          </a:ln>
          <a:effectLst/>
        </p:spPr>
        <p:txBody>
          <a:bodyPr wrap="square">
            <a:spAutoFit/>
          </a:bodyPr>
          <a:lstStyle/>
          <a:p>
            <a:pPr algn="ctr" fontAlgn="base">
              <a:spcBef>
                <a:spcPct val="50000"/>
              </a:spcBef>
              <a:defRPr/>
            </a:pPr>
            <a:r>
              <a:rPr kumimoji="1" lang="en-US" altLang="zh-CN" sz="9600" i="1" dirty="0">
                <a:solidFill>
                  <a:srgbClr val="FF0000"/>
                </a:solidFill>
                <a:effectLst>
                  <a:outerShdw blurRad="38100" dist="38100" dir="2700000" algn="tl">
                    <a:srgbClr val="C0C0C0"/>
                  </a:outerShdw>
                </a:effectLst>
                <a:latin typeface="Times New Roman" panose="02020603050405020304" pitchFamily="18" charset="0"/>
                <a:ea typeface="华文新魏" pitchFamily="2" charset="-122"/>
                <a:cs typeface="Times New Roman" panose="02020603050405020304" pitchFamily="18" charset="0"/>
              </a:rPr>
              <a:t>Thank You!</a:t>
            </a:r>
            <a:r>
              <a:rPr kumimoji="1" lang="zh-CN" altLang="en-US" sz="9600" i="1" dirty="0">
                <a:solidFill>
                  <a:srgbClr val="FF0000"/>
                </a:solidFill>
                <a:effectLst>
                  <a:outerShdw blurRad="38100" dist="38100" dir="2700000" algn="tl">
                    <a:srgbClr val="C0C0C0"/>
                  </a:outerShdw>
                </a:effectLst>
                <a:latin typeface="Times New Roman" panose="02020603050405020304" pitchFamily="18" charset="0"/>
                <a:ea typeface="华文新魏" pitchFamily="2" charset="-122"/>
                <a:cs typeface="Times New Roman" panose="02020603050405020304" pitchFamily="18" charset="0"/>
              </a:rPr>
              <a:t> </a:t>
            </a:r>
            <a:endParaRPr kumimoji="1" lang="en-US" altLang="zh-CN" sz="9600" i="1" dirty="0">
              <a:solidFill>
                <a:srgbClr val="FF0000"/>
              </a:solidFill>
              <a:effectLst>
                <a:outerShdw blurRad="38100" dist="38100" dir="2700000" algn="tl">
                  <a:srgbClr val="C0C0C0"/>
                </a:outerShdw>
              </a:effectLst>
              <a:latin typeface="Times New Roman" panose="02020603050405020304" pitchFamily="18" charset="0"/>
              <a:ea typeface="华文新魏" pitchFamily="2" charset="-122"/>
              <a:cs typeface="Times New Roman" panose="02020603050405020304" pitchFamily="18" charset="0"/>
            </a:endParaRPr>
          </a:p>
        </p:txBody>
      </p:sp>
    </p:spTree>
    <p:extLst>
      <p:ext uri="{BB962C8B-B14F-4D97-AF65-F5344CB8AC3E}">
        <p14:creationId xmlns:p14="http://schemas.microsoft.com/office/powerpoint/2010/main" val="340956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11560" y="1088295"/>
            <a:ext cx="7488832" cy="2849070"/>
          </a:xfrm>
          <a:prstGeom prst="rect">
            <a:avLst/>
          </a:prstGeom>
          <a:noFill/>
          <a:ln w="9525" algn="ctr">
            <a:noFill/>
            <a:miter lim="800000"/>
            <a:headEnd/>
            <a:tailEnd/>
          </a:ln>
          <a:effectLst/>
        </p:spPr>
        <p:txBody>
          <a:bodyPr wrap="square">
            <a:spAutoFit/>
          </a:bodyPr>
          <a:lstStyle/>
          <a:p>
            <a:pPr marL="342900" indent="-342900" algn="just">
              <a:lnSpc>
                <a:spcPts val="3500"/>
              </a:lnSpc>
              <a:spcBef>
                <a:spcPts val="600"/>
              </a:spcBef>
              <a:spcAft>
                <a:spcPts val="0"/>
              </a:spcAft>
              <a:buClr>
                <a:srgbClr val="CC0000"/>
              </a:buClr>
              <a:buSzPct val="80000"/>
              <a:buFont typeface="Wingdings" pitchFamily="2" charset="2"/>
              <a:buChar char="Ø"/>
            </a:pPr>
            <a:r>
              <a:rPr lang="en-US" altLang="zh-CN" sz="2400" dirty="0">
                <a:latin typeface="Times New Roman" pitchFamily="18" charset="0"/>
                <a:ea typeface="宋体" pitchFamily="2" charset="-122"/>
              </a:rPr>
              <a:t>Silicone refers to compounds containing carbon–silicon bonds and with at least one organic group connecting directly to silicon atom;</a:t>
            </a:r>
          </a:p>
          <a:p>
            <a:pPr marL="342900" indent="-342900" algn="just">
              <a:lnSpc>
                <a:spcPts val="3500"/>
              </a:lnSpc>
              <a:spcBef>
                <a:spcPts val="600"/>
              </a:spcBef>
              <a:spcAft>
                <a:spcPts val="0"/>
              </a:spcAft>
              <a:buClr>
                <a:srgbClr val="CC0000"/>
              </a:buClr>
              <a:buSzPct val="80000"/>
              <a:buFont typeface="Wingdings" pitchFamily="2" charset="2"/>
              <a:buChar char="Ø"/>
            </a:pPr>
            <a:r>
              <a:rPr lang="en-US" altLang="zh-CN" sz="2400" dirty="0">
                <a:latin typeface="Times New Roman" pitchFamily="18" charset="0"/>
                <a:ea typeface="宋体" pitchFamily="2" charset="-122"/>
              </a:rPr>
              <a:t>Linear or cyclic </a:t>
            </a:r>
            <a:r>
              <a:rPr lang="en-US" altLang="zh-CN" sz="2400" dirty="0" err="1">
                <a:latin typeface="Times New Roman" pitchFamily="18" charset="0"/>
                <a:ea typeface="宋体" pitchFamily="2" charset="-122"/>
              </a:rPr>
              <a:t>polysiloxanes</a:t>
            </a:r>
            <a:r>
              <a:rPr lang="en-US" altLang="zh-CN" sz="2400" dirty="0">
                <a:latin typeface="Times New Roman" pitchFamily="18" charset="0"/>
                <a:ea typeface="宋体" pitchFamily="2" charset="-122"/>
              </a:rPr>
              <a:t> with repetitive Si-O bonds as their backbone chain are called organosilicon polymer.</a:t>
            </a:r>
            <a:endParaRPr lang="zh-CN" altLang="en-US" sz="2400" dirty="0">
              <a:latin typeface="Times New Roman" pitchFamily="18" charset="0"/>
              <a:ea typeface="宋体" pitchFamily="2" charset="-122"/>
            </a:endParaRPr>
          </a:p>
        </p:txBody>
      </p:sp>
      <p:pic>
        <p:nvPicPr>
          <p:cNvPr id="3" name="图片 2" descr="图片38.png"/>
          <p:cNvPicPr>
            <a:picLocks noChangeAspect="1"/>
          </p:cNvPicPr>
          <p:nvPr/>
        </p:nvPicPr>
        <p:blipFill>
          <a:blip r:embed="rId3" cstate="print"/>
          <a:srcRect l="15751" t="55081" r="13975" b="4371"/>
          <a:stretch>
            <a:fillRect/>
          </a:stretch>
        </p:blipFill>
        <p:spPr>
          <a:xfrm>
            <a:off x="1187624" y="4005064"/>
            <a:ext cx="2695478" cy="2560301"/>
          </a:xfrm>
          <a:prstGeom prst="rect">
            <a:avLst/>
          </a:prstGeom>
        </p:spPr>
      </p:pic>
      <p:sp>
        <p:nvSpPr>
          <p:cNvPr id="7" name="Rectangle 3"/>
          <p:cNvSpPr>
            <a:spLocks noChangeArrowheads="1"/>
          </p:cNvSpPr>
          <p:nvPr/>
        </p:nvSpPr>
        <p:spPr bwMode="auto">
          <a:xfrm>
            <a:off x="0" y="60325"/>
            <a:ext cx="802838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1.</a:t>
            </a:r>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Overview of the Chinese silicone industry</a:t>
            </a:r>
          </a:p>
        </p:txBody>
      </p:sp>
      <p:pic>
        <p:nvPicPr>
          <p:cNvPr id="6" name="图片 5" descr="图片3.png"/>
          <p:cNvPicPr>
            <a:picLocks noChangeAspect="1"/>
          </p:cNvPicPr>
          <p:nvPr/>
        </p:nvPicPr>
        <p:blipFill>
          <a:blip r:embed="rId4" cstate="print"/>
          <a:srcRect l="17518" r="17664"/>
          <a:stretch>
            <a:fillRect/>
          </a:stretch>
        </p:blipFill>
        <p:spPr>
          <a:xfrm>
            <a:off x="5329069" y="3500438"/>
            <a:ext cx="2457641" cy="2571768"/>
          </a:xfrm>
          <a:prstGeom prst="rect">
            <a:avLst/>
          </a:prstGeom>
        </p:spPr>
      </p:pic>
    </p:spTree>
  </p:cSld>
  <p:clrMapOvr>
    <a:masterClrMapping/>
  </p:clrMapOvr>
  <p:transition advTm="872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67544" y="980728"/>
            <a:ext cx="7929618" cy="2643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ts val="600"/>
              </a:spcBef>
              <a:spcAft>
                <a:spcPts val="0"/>
              </a:spcAft>
              <a:buClr>
                <a:srgbClr val="FF0000"/>
              </a:buClr>
              <a:buSzPct val="85000"/>
              <a:buFont typeface="Wingdings" pitchFamily="2" charset="2"/>
              <a:buChar char="Ø"/>
            </a:pPr>
            <a:r>
              <a:rPr lang="en-US" altLang="zh-CN" kern="0" dirty="0">
                <a:latin typeface="Times New Roman" panose="02020603050405020304" pitchFamily="18" charset="0"/>
                <a:ea typeface="宋体" pitchFamily="2" charset="-122"/>
                <a:cs typeface="Times New Roman" panose="02020603050405020304" pitchFamily="18" charset="0"/>
              </a:rPr>
              <a:t>The silicone industry has developed a comprehensive value chain with complete product offering. It covers all types of petrochemical products in four major categories, namely</a:t>
            </a:r>
            <a:r>
              <a:rPr lang="zh-CN" altLang="en-US" u="sng" kern="0"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u="sng" kern="0" dirty="0">
                <a:solidFill>
                  <a:srgbClr val="FF0000"/>
                </a:solidFill>
                <a:latin typeface="Times New Roman" panose="02020603050405020304" pitchFamily="18" charset="0"/>
                <a:ea typeface="黑体" pitchFamily="2" charset="-122"/>
                <a:cs typeface="Times New Roman" panose="02020603050405020304" pitchFamily="18" charset="0"/>
              </a:rPr>
              <a:t>silicone oil, silicone rubber, silicon resin</a:t>
            </a:r>
            <a:r>
              <a:rPr lang="zh-CN" altLang="en-US" kern="0" dirty="0">
                <a:latin typeface="Times New Roman" panose="02020603050405020304" pitchFamily="18" charset="0"/>
                <a:ea typeface="宋体" pitchFamily="2" charset="-122"/>
                <a:cs typeface="Times New Roman" panose="02020603050405020304" pitchFamily="18" charset="0"/>
              </a:rPr>
              <a:t> </a:t>
            </a:r>
            <a:r>
              <a:rPr lang="en-US" altLang="zh-CN" kern="0" dirty="0">
                <a:latin typeface="Times New Roman" panose="02020603050405020304" pitchFamily="18" charset="0"/>
                <a:ea typeface="宋体" pitchFamily="2" charset="-122"/>
                <a:cs typeface="Times New Roman" panose="02020603050405020304" pitchFamily="18" charset="0"/>
              </a:rPr>
              <a:t>and </a:t>
            </a:r>
            <a:r>
              <a:rPr lang="en-US" altLang="zh-CN" u="sng" kern="0" dirty="0" err="1">
                <a:solidFill>
                  <a:srgbClr val="FF0000"/>
                </a:solidFill>
                <a:latin typeface="Times New Roman" panose="02020603050405020304" pitchFamily="18" charset="0"/>
                <a:ea typeface="黑体" pitchFamily="2" charset="-122"/>
                <a:cs typeface="Times New Roman" panose="02020603050405020304" pitchFamily="18" charset="0"/>
              </a:rPr>
              <a:t>silane</a:t>
            </a:r>
            <a:r>
              <a:rPr lang="zh-CN" altLang="en-US" kern="0" dirty="0">
                <a:latin typeface="Times New Roman" panose="02020603050405020304" pitchFamily="18" charset="0"/>
                <a:ea typeface="宋体" pitchFamily="2" charset="-122"/>
                <a:cs typeface="Times New Roman" panose="02020603050405020304" pitchFamily="18" charset="0"/>
              </a:rPr>
              <a:t> </a:t>
            </a:r>
            <a:r>
              <a:rPr lang="en-US" altLang="zh-CN" kern="0" dirty="0">
                <a:latin typeface="Times New Roman" panose="02020603050405020304" pitchFamily="18" charset="0"/>
                <a:ea typeface="宋体" pitchFamily="2" charset="-122"/>
                <a:cs typeface="Times New Roman" panose="02020603050405020304" pitchFamily="18" charset="0"/>
              </a:rPr>
              <a:t>with up to 10,000 specifications.</a:t>
            </a:r>
            <a:endParaRPr lang="en-US" altLang="zh-CN" kern="0" dirty="0">
              <a:solidFill>
                <a:schemeClr val="tx1"/>
              </a:solidFill>
              <a:latin typeface="Times New Roman" panose="02020603050405020304" pitchFamily="18" charset="0"/>
              <a:ea typeface="宋体" pitchFamily="2" charset="-122"/>
              <a:cs typeface="Times New Roman" panose="02020603050405020304" pitchFamily="18" charset="0"/>
            </a:endParaRPr>
          </a:p>
          <a:p>
            <a:pPr marL="342900" lvl="0" indent="-342900" algn="just" eaLnBrk="0" hangingPunct="0">
              <a:lnSpc>
                <a:spcPts val="3000"/>
              </a:lnSpc>
              <a:spcBef>
                <a:spcPts val="600"/>
              </a:spcBef>
              <a:spcAft>
                <a:spcPts val="0"/>
              </a:spcAft>
              <a:buClr>
                <a:srgbClr val="FF0000"/>
              </a:buClr>
              <a:buSzPct val="85000"/>
              <a:buFont typeface="Wingdings" pitchFamily="2" charset="2"/>
              <a:buChar char="Ø"/>
            </a:pPr>
            <a:r>
              <a:rPr lang="en-US" altLang="zh-CN" kern="0" dirty="0">
                <a:latin typeface="Times New Roman" panose="02020603050405020304" pitchFamily="18" charset="0"/>
                <a:ea typeface="宋体" pitchFamily="2" charset="-122"/>
                <a:cs typeface="Times New Roman" panose="02020603050405020304" pitchFamily="18" charset="0"/>
              </a:rPr>
              <a:t>Thanks to its excellent properties, silicone has wide applications and plays an important role in national economy, making it the indispensable high-performance material in modern industry and people’s daily lives.</a:t>
            </a:r>
          </a:p>
          <a:p>
            <a:pPr marL="342900" indent="-342900" algn="just" eaLnBrk="0" hangingPunct="0">
              <a:lnSpc>
                <a:spcPts val="3000"/>
              </a:lnSpc>
              <a:spcBef>
                <a:spcPts val="600"/>
              </a:spcBef>
              <a:spcAft>
                <a:spcPts val="0"/>
              </a:spcAft>
              <a:buClr>
                <a:srgbClr val="FF0000"/>
              </a:buClr>
              <a:buSzPct val="85000"/>
              <a:buFont typeface="Wingdings" pitchFamily="2" charset="2"/>
              <a:buChar char="Ø"/>
            </a:pPr>
            <a:endParaRPr lang="en-US" altLang="zh-CN" kern="0" dirty="0">
              <a:latin typeface="宋体" pitchFamily="2" charset="-122"/>
              <a:ea typeface="宋体" pitchFamily="2" charset="-122"/>
            </a:endParaRPr>
          </a:p>
        </p:txBody>
      </p:sp>
      <p:grpSp>
        <p:nvGrpSpPr>
          <p:cNvPr id="7" name="组合 6"/>
          <p:cNvGrpSpPr/>
          <p:nvPr/>
        </p:nvGrpSpPr>
        <p:grpSpPr>
          <a:xfrm>
            <a:off x="1027459" y="4149080"/>
            <a:ext cx="7000924" cy="1785950"/>
            <a:chOff x="2500298" y="428604"/>
            <a:chExt cx="7358114" cy="1714512"/>
          </a:xfrm>
        </p:grpSpPr>
        <p:pic>
          <p:nvPicPr>
            <p:cNvPr id="8" name="Picture 2" descr="http://www.guanfang123.com/Uploads/Picture/2015-09-08/55ee74f29cac1.jpg"/>
            <p:cNvPicPr>
              <a:picLocks noChangeAspect="1" noChangeArrowheads="1"/>
            </p:cNvPicPr>
            <p:nvPr/>
          </p:nvPicPr>
          <p:blipFill>
            <a:blip r:embed="rId3" cstate="print"/>
            <a:srcRect l="2459" r="6566"/>
            <a:stretch>
              <a:fillRect/>
            </a:stretch>
          </p:blipFill>
          <p:spPr bwMode="auto">
            <a:xfrm>
              <a:off x="7358082" y="428604"/>
              <a:ext cx="2500330" cy="1702887"/>
            </a:xfrm>
            <a:prstGeom prst="rect">
              <a:avLst/>
            </a:prstGeom>
            <a:noFill/>
          </p:spPr>
        </p:pic>
        <p:pic>
          <p:nvPicPr>
            <p:cNvPr id="9" name="Picture 33" descr="图像-17"/>
            <p:cNvPicPr>
              <a:picLocks noChangeAspect="1" noChangeArrowheads="1"/>
            </p:cNvPicPr>
            <p:nvPr/>
          </p:nvPicPr>
          <p:blipFill>
            <a:blip r:embed="rId4" cstate="print"/>
            <a:srcRect/>
            <a:stretch>
              <a:fillRect/>
            </a:stretch>
          </p:blipFill>
          <p:spPr bwMode="auto">
            <a:xfrm>
              <a:off x="4923236" y="428604"/>
              <a:ext cx="2427379" cy="1714512"/>
            </a:xfrm>
            <a:prstGeom prst="rect">
              <a:avLst/>
            </a:prstGeom>
            <a:noFill/>
          </p:spPr>
        </p:pic>
        <p:pic>
          <p:nvPicPr>
            <p:cNvPr id="10" name="Picture 4" descr="http://p3.so.qhmsg.com/bdr/_240_/t01bf442cfce0c44cf8.jpg"/>
            <p:cNvPicPr>
              <a:picLocks noChangeAspect="1" noChangeArrowheads="1"/>
            </p:cNvPicPr>
            <p:nvPr/>
          </p:nvPicPr>
          <p:blipFill>
            <a:blip r:embed="rId5" cstate="print"/>
            <a:srcRect/>
            <a:stretch>
              <a:fillRect/>
            </a:stretch>
          </p:blipFill>
          <p:spPr bwMode="auto">
            <a:xfrm>
              <a:off x="2500298" y="428604"/>
              <a:ext cx="2407460" cy="1714512"/>
            </a:xfrm>
            <a:prstGeom prst="rect">
              <a:avLst/>
            </a:prstGeom>
            <a:noFill/>
          </p:spPr>
        </p:pic>
      </p:grpSp>
      <p:sp>
        <p:nvSpPr>
          <p:cNvPr id="12" name="Rectangle 3"/>
          <p:cNvSpPr>
            <a:spLocks noChangeArrowheads="1"/>
          </p:cNvSpPr>
          <p:nvPr/>
        </p:nvSpPr>
        <p:spPr bwMode="auto">
          <a:xfrm>
            <a:off x="0" y="60325"/>
            <a:ext cx="802838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1.</a:t>
            </a:r>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Overview of the Chinese silicone industry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extLst>
              <p:ext uri="{D42A27DB-BD31-4B8C-83A1-F6EECF244321}">
                <p14:modId xmlns:p14="http://schemas.microsoft.com/office/powerpoint/2010/main" val="3883469368"/>
              </p:ext>
            </p:extLst>
          </p:nvPr>
        </p:nvGraphicFramePr>
        <p:xfrm>
          <a:off x="1071538" y="1571612"/>
          <a:ext cx="2786082" cy="3214712"/>
        </p:xfrm>
        <a:graphic>
          <a:graphicData uri="http://schemas.openxmlformats.org/drawingml/2006/table">
            <a:tbl>
              <a:tblPr/>
              <a:tblGrid>
                <a:gridCol w="1466359">
                  <a:extLst>
                    <a:ext uri="{9D8B030D-6E8A-4147-A177-3AD203B41FA5}">
                      <a16:colId xmlns:a16="http://schemas.microsoft.com/office/drawing/2014/main" xmlns="" val="20000"/>
                    </a:ext>
                  </a:extLst>
                </a:gridCol>
                <a:gridCol w="1319723">
                  <a:extLst>
                    <a:ext uri="{9D8B030D-6E8A-4147-A177-3AD203B41FA5}">
                      <a16:colId xmlns:a16="http://schemas.microsoft.com/office/drawing/2014/main" xmlns="" val="20001"/>
                    </a:ext>
                  </a:extLst>
                </a:gridCol>
              </a:tblGrid>
              <a:tr h="803678">
                <a:tc>
                  <a:txBody>
                    <a:bodyPr/>
                    <a:lstStyle/>
                    <a:p>
                      <a:pPr algn="ctr" rtl="0" fontAlgn="ctr"/>
                      <a:r>
                        <a:rPr lang="en-US" altLang="zh-CN" sz="2400" b="1" i="0" u="none" strike="noStrike" dirty="0">
                          <a:solidFill>
                            <a:srgbClr val="660066"/>
                          </a:solidFill>
                          <a:latin typeface="仿宋"/>
                        </a:rPr>
                        <a:t>Category</a:t>
                      </a:r>
                      <a:r>
                        <a:rPr lang="zh-CN" altLang="en-US" sz="2400" b="1" i="0" u="none" strike="noStrike" dirty="0">
                          <a:solidFill>
                            <a:srgbClr val="660066"/>
                          </a:solidFill>
                          <a:latin typeface="Calibri"/>
                        </a:rPr>
                        <a:t> </a:t>
                      </a:r>
                      <a:endParaRPr lang="zh-CN" altLang="en-US" sz="2400" b="1" i="0" u="none" strike="noStrike" dirty="0">
                        <a:solidFill>
                          <a:srgbClr val="660066"/>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zh-CN" sz="2400" b="1" i="0" u="none" strike="noStrike" dirty="0">
                          <a:solidFill>
                            <a:srgbClr val="660066"/>
                          </a:solidFill>
                          <a:latin typeface="Calibri"/>
                        </a:rPr>
                        <a:t>share/%</a:t>
                      </a:r>
                      <a:r>
                        <a:rPr lang="zh-CN" altLang="en-US" sz="2400" b="1" i="0" u="none" strike="noStrike" dirty="0">
                          <a:solidFill>
                            <a:srgbClr val="660066"/>
                          </a:solidFill>
                          <a:latin typeface="Calibri"/>
                        </a:rPr>
                        <a:t> </a:t>
                      </a:r>
                      <a:endParaRPr lang="zh-CN" altLang="en-US" sz="2400" b="1" i="0" u="none" strike="noStrike" dirty="0">
                        <a:solidFill>
                          <a:srgbClr val="660066"/>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803678">
                <a:tc>
                  <a:txBody>
                    <a:bodyPr/>
                    <a:lstStyle/>
                    <a:p>
                      <a:pPr algn="ctr" rtl="0" fontAlgn="ctr"/>
                      <a:r>
                        <a:rPr lang="en-US" altLang="zh-CN" sz="2400" b="1" i="0" u="none" strike="noStrike" dirty="0">
                          <a:solidFill>
                            <a:srgbClr val="000000"/>
                          </a:solidFill>
                          <a:latin typeface="仿宋"/>
                        </a:rPr>
                        <a:t>Silicone</a:t>
                      </a:r>
                      <a:r>
                        <a:rPr lang="en-US" altLang="zh-CN" sz="2400" b="1" i="0" u="none" strike="noStrike" baseline="0" dirty="0">
                          <a:solidFill>
                            <a:srgbClr val="000000"/>
                          </a:solidFill>
                          <a:latin typeface="仿宋"/>
                        </a:rPr>
                        <a:t> rubber</a:t>
                      </a:r>
                      <a:r>
                        <a:rPr lang="zh-CN" altLang="en-US" sz="2400" b="1" i="0" u="none" strike="noStrike" dirty="0">
                          <a:solidFill>
                            <a:srgbClr val="000000"/>
                          </a:solidFill>
                          <a:latin typeface="Calibri"/>
                        </a:rPr>
                        <a:t> </a:t>
                      </a:r>
                      <a:endParaRPr lang="zh-CN" altLang="en-US" sz="2400" b="1" i="0" u="none" strike="noStrike" dirty="0">
                        <a:solidFill>
                          <a:srgbClr val="000000"/>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tc>
                  <a:txBody>
                    <a:bodyPr/>
                    <a:lstStyle/>
                    <a:p>
                      <a:pPr algn="ctr" rtl="0" fontAlgn="ctr"/>
                      <a:r>
                        <a:rPr lang="en-US" altLang="zh-CN" sz="2400" b="1" i="0" u="none" strike="noStrike" dirty="0">
                          <a:solidFill>
                            <a:srgbClr val="000000"/>
                          </a:solidFill>
                          <a:latin typeface="Times New Roman"/>
                        </a:rPr>
                        <a:t>72.3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xmlns="" val="10001"/>
                  </a:ext>
                </a:extLst>
              </a:tr>
              <a:tr h="803678">
                <a:tc>
                  <a:txBody>
                    <a:bodyPr/>
                    <a:lstStyle/>
                    <a:p>
                      <a:pPr algn="ctr" rtl="0" fontAlgn="ctr"/>
                      <a:r>
                        <a:rPr lang="en-US" altLang="zh-CN" sz="2400" b="1" i="0" u="none" strike="noStrike" dirty="0">
                          <a:solidFill>
                            <a:srgbClr val="000000"/>
                          </a:solidFill>
                          <a:latin typeface="仿宋"/>
                        </a:rPr>
                        <a:t>Silicone</a:t>
                      </a:r>
                      <a:r>
                        <a:rPr lang="en-US" altLang="zh-CN" sz="2400" b="1" i="0" u="none" strike="noStrike" baseline="0" dirty="0">
                          <a:solidFill>
                            <a:srgbClr val="000000"/>
                          </a:solidFill>
                          <a:latin typeface="仿宋"/>
                        </a:rPr>
                        <a:t> oil</a:t>
                      </a:r>
                      <a:r>
                        <a:rPr lang="zh-CN" altLang="en-US" sz="2400" b="1" i="0" u="none" strike="noStrike" dirty="0">
                          <a:solidFill>
                            <a:srgbClr val="000000"/>
                          </a:solidFill>
                          <a:latin typeface="Calibri"/>
                        </a:rPr>
                        <a:t> </a:t>
                      </a:r>
                      <a:endParaRPr lang="zh-CN" altLang="en-US" sz="2400" b="1" i="0" u="none" strike="noStrike" dirty="0">
                        <a:solidFill>
                          <a:srgbClr val="000000"/>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tc>
                  <a:txBody>
                    <a:bodyPr/>
                    <a:lstStyle/>
                    <a:p>
                      <a:pPr algn="ctr" rtl="0" fontAlgn="ctr"/>
                      <a:r>
                        <a:rPr lang="en-US" altLang="zh-CN" sz="2400" b="1" i="0" u="none" strike="noStrike" dirty="0">
                          <a:solidFill>
                            <a:srgbClr val="000000"/>
                          </a:solidFill>
                          <a:latin typeface="Times New Roman"/>
                        </a:rPr>
                        <a:t>25.6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xmlns="" val="10002"/>
                  </a:ext>
                </a:extLst>
              </a:tr>
              <a:tr h="803678">
                <a:tc>
                  <a:txBody>
                    <a:bodyPr/>
                    <a:lstStyle/>
                    <a:p>
                      <a:pPr algn="ctr" rtl="0" fontAlgn="ctr"/>
                      <a:r>
                        <a:rPr lang="en-US" altLang="zh-CN" sz="2400" b="1" i="0" u="none" strike="noStrike" dirty="0">
                          <a:solidFill>
                            <a:srgbClr val="000000"/>
                          </a:solidFill>
                          <a:latin typeface="仿宋"/>
                        </a:rPr>
                        <a:t>Silicone</a:t>
                      </a:r>
                      <a:r>
                        <a:rPr lang="en-US" altLang="zh-CN" sz="2400" b="1" i="0" u="none" strike="noStrike" baseline="0" dirty="0">
                          <a:solidFill>
                            <a:srgbClr val="000000"/>
                          </a:solidFill>
                          <a:latin typeface="仿宋"/>
                        </a:rPr>
                        <a:t> resin</a:t>
                      </a:r>
                      <a:r>
                        <a:rPr lang="zh-CN" altLang="en-US" sz="2400" b="1" i="0" u="none" strike="noStrike" dirty="0">
                          <a:solidFill>
                            <a:srgbClr val="000000"/>
                          </a:solidFill>
                          <a:latin typeface="Calibri"/>
                        </a:rPr>
                        <a:t> </a:t>
                      </a:r>
                      <a:endParaRPr lang="zh-CN" altLang="en-US" sz="2400" b="1" i="0" u="none" strike="noStrike" dirty="0">
                        <a:solidFill>
                          <a:srgbClr val="000000"/>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tc>
                  <a:txBody>
                    <a:bodyPr/>
                    <a:lstStyle/>
                    <a:p>
                      <a:pPr algn="ctr" rtl="0" fontAlgn="ctr"/>
                      <a:r>
                        <a:rPr lang="en-US" altLang="zh-CN" sz="2400" b="1" i="0" u="none" strike="noStrike" dirty="0">
                          <a:solidFill>
                            <a:srgbClr val="000000"/>
                          </a:solidFill>
                          <a:latin typeface="Times New Roman"/>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xmlns="" val="10003"/>
                  </a:ext>
                </a:extLst>
              </a:tr>
            </a:tbl>
          </a:graphicData>
        </a:graphic>
      </p:graphicFrame>
      <p:sp>
        <p:nvSpPr>
          <p:cNvPr id="15" name="矩形 14"/>
          <p:cNvSpPr/>
          <p:nvPr/>
        </p:nvSpPr>
        <p:spPr>
          <a:xfrm>
            <a:off x="2000232" y="5214950"/>
            <a:ext cx="5643602" cy="954107"/>
          </a:xfrm>
          <a:prstGeom prst="rect">
            <a:avLst/>
          </a:prstGeom>
        </p:spPr>
        <p:txBody>
          <a:bodyPr wrap="square">
            <a:spAutoFit/>
          </a:bodyPr>
          <a:lstStyle/>
          <a:p>
            <a:pPr algn="ctr"/>
            <a:r>
              <a:rPr lang="en-US" altLang="zh-CN" sz="2800" dirty="0">
                <a:solidFill>
                  <a:srgbClr val="000099"/>
                </a:solidFill>
                <a:latin typeface="华文新魏" pitchFamily="2" charset="-122"/>
                <a:ea typeface="华文新魏" pitchFamily="2" charset="-122"/>
              </a:rPr>
              <a:t>Consumption and application of silicone in China</a:t>
            </a:r>
            <a:r>
              <a:rPr lang="zh-CN" altLang="en-US" dirty="0"/>
              <a:t> </a:t>
            </a:r>
          </a:p>
        </p:txBody>
      </p:sp>
      <p:sp>
        <p:nvSpPr>
          <p:cNvPr id="7" name="Rectangle 3"/>
          <p:cNvSpPr>
            <a:spLocks noChangeArrowheads="1"/>
          </p:cNvSpPr>
          <p:nvPr/>
        </p:nvSpPr>
        <p:spPr bwMode="auto">
          <a:xfrm>
            <a:off x="0" y="60325"/>
            <a:ext cx="802838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1.</a:t>
            </a:r>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Overview of the Chinese silicone industry</a:t>
            </a:r>
          </a:p>
        </p:txBody>
      </p:sp>
      <p:pic>
        <p:nvPicPr>
          <p:cNvPr id="6" name="图片 5"/>
          <p:cNvPicPr/>
          <p:nvPr/>
        </p:nvPicPr>
        <p:blipFill>
          <a:blip r:embed="rId3" cstate="print"/>
          <a:srcRect l="4280" t="739" r="4086" b="5200"/>
          <a:stretch>
            <a:fillRect/>
          </a:stretch>
        </p:blipFill>
        <p:spPr bwMode="auto">
          <a:xfrm>
            <a:off x="4857752" y="1571612"/>
            <a:ext cx="3357586" cy="32147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2"/>
          <p:cNvGrpSpPr/>
          <p:nvPr/>
        </p:nvGrpSpPr>
        <p:grpSpPr>
          <a:xfrm>
            <a:off x="500034" y="1142984"/>
            <a:ext cx="2786082" cy="571504"/>
            <a:chOff x="4214810" y="1285860"/>
            <a:chExt cx="1785950" cy="571504"/>
          </a:xfrm>
        </p:grpSpPr>
        <p:sp>
          <p:nvSpPr>
            <p:cNvPr id="17"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sz="1600"/>
            </a:p>
          </p:txBody>
        </p:sp>
        <p:sp>
          <p:nvSpPr>
            <p:cNvPr id="18" name="圆角矩形 17"/>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0" rIns="91319" bIns="45661" rtlCol="0" anchor="ctr"/>
            <a:lstStyle/>
            <a:p>
              <a:pPr algn="ctr"/>
              <a:r>
                <a:rPr lang="en-US" altLang="zh-CN" dirty="0">
                  <a:latin typeface="华文新魏" pitchFamily="2" charset="-122"/>
                  <a:ea typeface="华文新魏" pitchFamily="2" charset="-122"/>
                  <a:cs typeface="Times New Roman" pitchFamily="18" charset="0"/>
                </a:rPr>
                <a:t>Production Process of Silicone</a:t>
              </a:r>
              <a:endParaRPr lang="zh-CN" altLang="en-US" dirty="0">
                <a:latin typeface="华文新魏" pitchFamily="2" charset="-122"/>
                <a:ea typeface="华文新魏" pitchFamily="2" charset="-122"/>
                <a:cs typeface="Times New Roman" pitchFamily="18" charset="0"/>
              </a:endParaRPr>
            </a:p>
          </p:txBody>
        </p:sp>
      </p:grpSp>
      <p:sp>
        <p:nvSpPr>
          <p:cNvPr id="19" name="Rectangle 10"/>
          <p:cNvSpPr txBox="1">
            <a:spLocks noChangeArrowheads="1"/>
          </p:cNvSpPr>
          <p:nvPr/>
        </p:nvSpPr>
        <p:spPr bwMode="auto">
          <a:xfrm>
            <a:off x="500034" y="1700808"/>
            <a:ext cx="6697662" cy="4214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latinLnBrk="0">
              <a:spcBef>
                <a:spcPct val="50000"/>
              </a:spcBef>
              <a:buClr>
                <a:srgbClr val="FF0000"/>
              </a:buClr>
              <a:buSzPct val="80000"/>
              <a:buFont typeface="Wingdings" pitchFamily="2" charset="2"/>
              <a:buChar char="Ø"/>
              <a:tabLst/>
              <a:defRPr/>
            </a:pPr>
            <a:r>
              <a:rPr lang="en-US" altLang="zh-CN" sz="2000" dirty="0">
                <a:latin typeface="Times New Roman" panose="02020603050405020304" pitchFamily="18" charset="0"/>
                <a:ea typeface="+mn-ea"/>
                <a:cs typeface="Times New Roman" panose="02020603050405020304" pitchFamily="18" charset="0"/>
              </a:rPr>
              <a:t>Basic raw materials for producing silicone are </a:t>
            </a:r>
            <a:r>
              <a:rPr lang="en-US" altLang="zh-CN" sz="2000" dirty="0">
                <a:solidFill>
                  <a:srgbClr val="000099"/>
                </a:solidFill>
                <a:latin typeface="Times New Roman" panose="02020603050405020304" pitchFamily="18" charset="0"/>
                <a:ea typeface="+mn-ea"/>
                <a:cs typeface="Times New Roman" panose="02020603050405020304" pitchFamily="18" charset="0"/>
              </a:rPr>
              <a:t>silicon metal, methanol, hydrogen chloride</a:t>
            </a:r>
            <a:r>
              <a:rPr lang="zh-CN" altLang="en-US" sz="2000" dirty="0">
                <a:latin typeface="Times New Roman" panose="02020603050405020304" pitchFamily="18" charset="0"/>
                <a:ea typeface="+mn-ea"/>
                <a:cs typeface="Times New Roman" panose="02020603050405020304" pitchFamily="18" charset="0"/>
              </a:rPr>
              <a:t> </a:t>
            </a:r>
            <a:r>
              <a:rPr lang="en-US" altLang="zh-CN" sz="2000" dirty="0">
                <a:latin typeface="Times New Roman" panose="02020603050405020304" pitchFamily="18" charset="0"/>
                <a:ea typeface="+mn-ea"/>
                <a:cs typeface="Times New Roman" panose="02020603050405020304" pitchFamily="18" charset="0"/>
              </a:rPr>
              <a:t>and other ingredients;</a:t>
            </a:r>
            <a:endParaRPr lang="zh-CN" altLang="en-US" sz="2000" dirty="0">
              <a:latin typeface="Times New Roman" panose="02020603050405020304" pitchFamily="18" charset="0"/>
              <a:ea typeface="+mn-ea"/>
              <a:cs typeface="Times New Roman" panose="02020603050405020304" pitchFamily="18" charset="0"/>
            </a:endParaRPr>
          </a:p>
          <a:p>
            <a:pPr marL="342900" indent="-342900" algn="just" eaLnBrk="1" hangingPunct="1">
              <a:spcBef>
                <a:spcPct val="50000"/>
              </a:spcBef>
              <a:buClr>
                <a:srgbClr val="FF0000"/>
              </a:buClr>
              <a:buSzPct val="80000"/>
              <a:buFont typeface="Wingdings" pitchFamily="2" charset="2"/>
              <a:buChar char="Ø"/>
            </a:pPr>
            <a:r>
              <a:rPr lang="en-US" altLang="zh-CN" sz="2000" dirty="0">
                <a:latin typeface="Times New Roman" panose="02020603050405020304" pitchFamily="18" charset="0"/>
                <a:ea typeface="+mn-ea"/>
                <a:cs typeface="Times New Roman" panose="02020603050405020304" pitchFamily="18" charset="0"/>
              </a:rPr>
              <a:t>The most important silicone monomer is methyl monomer, which accounts for over 90%, followed by phenyl and vinyl. Methyl monomer is the supporting pillar of the whole industry;</a:t>
            </a:r>
            <a:endParaRPr lang="zh-CN" altLang="en-US" sz="2000" dirty="0">
              <a:latin typeface="Times New Roman" panose="02020603050405020304" pitchFamily="18" charset="0"/>
              <a:ea typeface="+mn-ea"/>
              <a:cs typeface="Times New Roman" panose="02020603050405020304" pitchFamily="18" charset="0"/>
            </a:endParaRPr>
          </a:p>
          <a:p>
            <a:pPr marL="342900" marR="0" lvl="0" indent="-342900" algn="just" defTabSz="914400" latinLnBrk="0">
              <a:spcBef>
                <a:spcPct val="50000"/>
              </a:spcBef>
              <a:buClr>
                <a:srgbClr val="FF0000"/>
              </a:buClr>
              <a:buSzPct val="80000"/>
              <a:buFont typeface="Wingdings" pitchFamily="2" charset="2"/>
              <a:buChar char="Ø"/>
              <a:tabLst/>
              <a:defRPr/>
            </a:pPr>
            <a:r>
              <a:rPr lang="en-US" altLang="zh-CN" sz="2000" dirty="0">
                <a:latin typeface="Times New Roman" panose="02020603050405020304" pitchFamily="18" charset="0"/>
                <a:ea typeface="+mn-ea"/>
                <a:cs typeface="Times New Roman" panose="02020603050405020304" pitchFamily="18" charset="0"/>
              </a:rPr>
              <a:t>Silicone intermediates are various linear and cyclic </a:t>
            </a:r>
            <a:r>
              <a:rPr lang="en-US" altLang="zh-CN" sz="2000" dirty="0" err="1">
                <a:latin typeface="Times New Roman" panose="02020603050405020304" pitchFamily="18" charset="0"/>
                <a:ea typeface="+mn-ea"/>
                <a:cs typeface="Times New Roman" panose="02020603050405020304" pitchFamily="18" charset="0"/>
              </a:rPr>
              <a:t>polysiloxanes</a:t>
            </a:r>
            <a:r>
              <a:rPr lang="en-US" altLang="zh-CN" sz="2000" dirty="0">
                <a:latin typeface="Times New Roman" panose="02020603050405020304" pitchFamily="18" charset="0"/>
                <a:ea typeface="+mn-ea"/>
                <a:cs typeface="Times New Roman" panose="02020603050405020304" pitchFamily="18" charset="0"/>
              </a:rPr>
              <a:t> as well as base silicone oil and rubber;</a:t>
            </a:r>
            <a:endParaRPr lang="zh-CN" altLang="en-US" sz="2000" dirty="0">
              <a:latin typeface="Times New Roman" panose="02020603050405020304" pitchFamily="18" charset="0"/>
              <a:ea typeface="+mn-ea"/>
              <a:cs typeface="Times New Roman" panose="02020603050405020304" pitchFamily="18" charset="0"/>
            </a:endParaRPr>
          </a:p>
          <a:p>
            <a:pPr marL="342900" indent="-342900" algn="just" eaLnBrk="1" hangingPunct="1">
              <a:spcBef>
                <a:spcPct val="50000"/>
              </a:spcBef>
              <a:buClr>
                <a:srgbClr val="FF0000"/>
              </a:buClr>
              <a:buSzPct val="80000"/>
              <a:buFont typeface="Wingdings" pitchFamily="2" charset="2"/>
              <a:buChar char="Ø"/>
            </a:pPr>
            <a:r>
              <a:rPr lang="en-US" altLang="zh-CN" sz="2000" dirty="0">
                <a:latin typeface="Times New Roman" panose="02020603050405020304" pitchFamily="18" charset="0"/>
                <a:ea typeface="+mn-ea"/>
                <a:cs typeface="Times New Roman" panose="02020603050405020304" pitchFamily="18" charset="0"/>
              </a:rPr>
              <a:t>The monomers and intermediates are further processed into final products such as silicone oil, rubber, resin and </a:t>
            </a:r>
            <a:r>
              <a:rPr lang="en-US" altLang="zh-CN" sz="2000" dirty="0" err="1">
                <a:latin typeface="Times New Roman" panose="02020603050405020304" pitchFamily="18" charset="0"/>
                <a:ea typeface="+mn-ea"/>
                <a:cs typeface="Times New Roman" panose="02020603050405020304" pitchFamily="18" charset="0"/>
              </a:rPr>
              <a:t>silane</a:t>
            </a:r>
            <a:r>
              <a:rPr lang="en-US" altLang="zh-CN" sz="2000" dirty="0">
                <a:latin typeface="Times New Roman" panose="02020603050405020304" pitchFamily="18" charset="0"/>
                <a:ea typeface="+mn-ea"/>
                <a:cs typeface="Times New Roman" panose="02020603050405020304" pitchFamily="18" charset="0"/>
              </a:rPr>
              <a:t> coupling agent through various reactions and addition of fillers and </a:t>
            </a:r>
            <a:r>
              <a:rPr lang="en-US" altLang="zh-CN" sz="2000" dirty="0" err="1">
                <a:latin typeface="Times New Roman" panose="02020603050405020304" pitchFamily="18" charset="0"/>
                <a:ea typeface="+mn-ea"/>
                <a:cs typeface="Times New Roman" panose="02020603050405020304" pitchFamily="18" charset="0"/>
              </a:rPr>
              <a:t>neccessary</a:t>
            </a:r>
            <a:r>
              <a:rPr lang="en-US" altLang="zh-CN" sz="2000" dirty="0">
                <a:latin typeface="Times New Roman" panose="02020603050405020304" pitchFamily="18" charset="0"/>
                <a:ea typeface="+mn-ea"/>
                <a:cs typeface="Times New Roman" panose="02020603050405020304" pitchFamily="18" charset="0"/>
              </a:rPr>
              <a:t> ingredients.</a:t>
            </a:r>
            <a:endParaRPr lang="zh-CN" altLang="en-US" sz="2000" dirty="0">
              <a:latin typeface="Times New Roman" panose="02020603050405020304" pitchFamily="18" charset="0"/>
              <a:ea typeface="+mn-ea"/>
              <a:cs typeface="Times New Roman" panose="02020603050405020304" pitchFamily="18" charset="0"/>
            </a:endParaRPr>
          </a:p>
        </p:txBody>
      </p:sp>
      <p:sp>
        <p:nvSpPr>
          <p:cNvPr id="8" name="Rectangle 3"/>
          <p:cNvSpPr>
            <a:spLocks noChangeArrowheads="1"/>
          </p:cNvSpPr>
          <p:nvPr/>
        </p:nvSpPr>
        <p:spPr bwMode="auto">
          <a:xfrm>
            <a:off x="0" y="60325"/>
            <a:ext cx="802838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1.</a:t>
            </a:r>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Overview of the Chinese silicone industry</a:t>
            </a:r>
          </a:p>
        </p:txBody>
      </p:sp>
      <p:pic>
        <p:nvPicPr>
          <p:cNvPr id="9" name="图片 11" descr="图片1.png"/>
          <p:cNvPicPr>
            <a:picLocks noChangeAspect="1"/>
          </p:cNvPicPr>
          <p:nvPr/>
        </p:nvPicPr>
        <p:blipFill>
          <a:blip r:embed="rId3" cstate="print"/>
          <a:srcRect/>
          <a:stretch>
            <a:fillRect/>
          </a:stretch>
        </p:blipFill>
        <p:spPr bwMode="auto">
          <a:xfrm>
            <a:off x="7429520" y="1988840"/>
            <a:ext cx="1169826" cy="4000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500166" y="2357430"/>
            <a:ext cx="6672234" cy="2857520"/>
          </a:xfrm>
          <a:prstGeom prst="rect">
            <a:avLst/>
          </a:prstGeom>
          <a:noFill/>
          <a:ln w="9525">
            <a:solidFill>
              <a:schemeClr val="accent1"/>
            </a:solidFill>
            <a:miter lim="800000"/>
            <a:headEnd/>
            <a:tailEnd/>
          </a:ln>
        </p:spPr>
        <p:txBody>
          <a:bodyPr lIns="198000" rIns="198000"/>
          <a:lstStyle/>
          <a:p>
            <a:pPr lvl="0" algn="just">
              <a:lnSpc>
                <a:spcPts val="7000"/>
              </a:lnSpc>
              <a:buClr>
                <a:srgbClr val="800000"/>
              </a:buClr>
              <a:buSzPct val="70000"/>
              <a:buFont typeface="Wingdings" pitchFamily="2" charset="2"/>
              <a:buChar char="u"/>
            </a:pPr>
            <a:r>
              <a:rPr lang="en-US" altLang="zh-CN" sz="3200" dirty="0">
                <a:latin typeface="黑体" pitchFamily="49" charset="-122"/>
                <a:ea typeface="黑体" pitchFamily="49" charset="-122"/>
              </a:rPr>
              <a:t>Beginning:</a:t>
            </a:r>
            <a:r>
              <a:rPr lang="zh-CN" altLang="en-US" sz="3200" b="1" dirty="0">
                <a:latin typeface="Times New Roman" pitchFamily="18" charset="0"/>
                <a:ea typeface="宋体" pitchFamily="2" charset="-122"/>
              </a:rPr>
              <a:t> </a:t>
            </a:r>
            <a:r>
              <a:rPr lang="en-US" altLang="zh-CN" sz="3200" b="1" dirty="0">
                <a:latin typeface="Times New Roman" pitchFamily="18" charset="0"/>
                <a:ea typeface="宋体" pitchFamily="2" charset="-122"/>
              </a:rPr>
              <a:t>1950s</a:t>
            </a:r>
            <a:r>
              <a:rPr lang="zh-CN" altLang="en-US" sz="3200" b="1" dirty="0">
                <a:latin typeface="Times New Roman" pitchFamily="18" charset="0"/>
                <a:ea typeface="宋体" pitchFamily="2" charset="-122"/>
              </a:rPr>
              <a:t> ～ </a:t>
            </a:r>
            <a:r>
              <a:rPr lang="en-US" altLang="zh-CN" sz="3200" b="1" dirty="0">
                <a:latin typeface="Times New Roman" pitchFamily="18" charset="0"/>
                <a:ea typeface="宋体" pitchFamily="2" charset="-122"/>
              </a:rPr>
              <a:t>1970s</a:t>
            </a:r>
            <a:endParaRPr lang="zh-CN" altLang="en-US" sz="3200" b="1" dirty="0">
              <a:latin typeface="Times New Roman" pitchFamily="18" charset="0"/>
              <a:ea typeface="宋体" pitchFamily="2" charset="-122"/>
            </a:endParaRPr>
          </a:p>
          <a:p>
            <a:pPr algn="just">
              <a:lnSpc>
                <a:spcPts val="7000"/>
              </a:lnSpc>
              <a:buClr>
                <a:srgbClr val="800000"/>
              </a:buClr>
              <a:buSzPct val="70000"/>
              <a:buFont typeface="Wingdings" pitchFamily="2" charset="2"/>
              <a:buChar char="u"/>
            </a:pPr>
            <a:r>
              <a:rPr lang="en-US" altLang="zh-CN" sz="3200" dirty="0">
                <a:latin typeface="黑体" pitchFamily="49" charset="-122"/>
                <a:ea typeface="黑体" pitchFamily="49" charset="-122"/>
              </a:rPr>
              <a:t>Growing:</a:t>
            </a:r>
            <a:r>
              <a:rPr lang="en-US" altLang="zh-CN" sz="3200" b="1" dirty="0">
                <a:latin typeface="Times New Roman" pitchFamily="18" charset="0"/>
                <a:ea typeface="宋体" pitchFamily="2" charset="-122"/>
              </a:rPr>
              <a:t> 1980s</a:t>
            </a:r>
            <a:r>
              <a:rPr lang="zh-CN" altLang="en-US" sz="3200" b="1" dirty="0">
                <a:latin typeface="Times New Roman" pitchFamily="18" charset="0"/>
                <a:ea typeface="宋体" pitchFamily="2" charset="-122"/>
              </a:rPr>
              <a:t> ～ </a:t>
            </a:r>
            <a:r>
              <a:rPr lang="en-US" altLang="zh-CN" sz="3200" b="1" dirty="0">
                <a:latin typeface="Times New Roman" pitchFamily="18" charset="0"/>
                <a:ea typeface="宋体" pitchFamily="2" charset="-122"/>
              </a:rPr>
              <a:t>1990s</a:t>
            </a:r>
            <a:endParaRPr lang="zh-CN" altLang="en-US" sz="3200" b="1" dirty="0">
              <a:latin typeface="Times New Roman" pitchFamily="18" charset="0"/>
              <a:ea typeface="宋体" pitchFamily="2" charset="-122"/>
            </a:endParaRPr>
          </a:p>
          <a:p>
            <a:pPr>
              <a:lnSpc>
                <a:spcPts val="7000"/>
              </a:lnSpc>
              <a:buClr>
                <a:srgbClr val="800000"/>
              </a:buClr>
              <a:buSzPct val="70000"/>
              <a:buFont typeface="Wingdings" pitchFamily="2" charset="2"/>
              <a:buChar char="u"/>
            </a:pPr>
            <a:r>
              <a:rPr lang="en-US" altLang="zh-CN" sz="3200" dirty="0">
                <a:latin typeface="黑体" pitchFamily="49" charset="-122"/>
                <a:ea typeface="黑体" pitchFamily="49" charset="-122"/>
              </a:rPr>
              <a:t>Fast development:</a:t>
            </a:r>
            <a:r>
              <a:rPr lang="zh-CN" altLang="en-US" sz="3200" dirty="0">
                <a:latin typeface="黑体" pitchFamily="49" charset="-122"/>
                <a:ea typeface="黑体" pitchFamily="49" charset="-122"/>
              </a:rPr>
              <a:t> </a:t>
            </a:r>
            <a:r>
              <a:rPr lang="en-US" altLang="zh-CN" sz="3200" dirty="0">
                <a:latin typeface="黑体" pitchFamily="49" charset="-122"/>
                <a:ea typeface="黑体" pitchFamily="49" charset="-122"/>
              </a:rPr>
              <a:t>since </a:t>
            </a:r>
            <a:r>
              <a:rPr lang="en-US" altLang="zh-CN" sz="3200" b="1" dirty="0">
                <a:latin typeface="Times New Roman" pitchFamily="18" charset="0"/>
                <a:ea typeface="宋体" pitchFamily="2" charset="-122"/>
              </a:rPr>
              <a:t>2000</a:t>
            </a:r>
            <a:endParaRPr lang="zh-CN" altLang="en-US" sz="3200" b="1" dirty="0">
              <a:latin typeface="Times New Roman" pitchFamily="18" charset="0"/>
              <a:ea typeface="宋体" pitchFamily="2" charset="-122"/>
            </a:endParaRPr>
          </a:p>
        </p:txBody>
      </p:sp>
      <p:grpSp>
        <p:nvGrpSpPr>
          <p:cNvPr id="7" name="组合 12"/>
          <p:cNvGrpSpPr/>
          <p:nvPr/>
        </p:nvGrpSpPr>
        <p:grpSpPr>
          <a:xfrm>
            <a:off x="571472" y="1214422"/>
            <a:ext cx="4071966" cy="571504"/>
            <a:chOff x="4214810" y="1285860"/>
            <a:chExt cx="1785950" cy="571504"/>
          </a:xfrm>
        </p:grpSpPr>
        <p:sp>
          <p:nvSpPr>
            <p:cNvPr id="8"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9" name="圆角矩形 8"/>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0" rIns="91319" bIns="45661" rtlCol="0" anchor="ctr"/>
            <a:lstStyle/>
            <a:p>
              <a:pPr algn="ctr"/>
              <a:r>
                <a:rPr lang="en-US" altLang="zh-CN" sz="2000" dirty="0">
                  <a:latin typeface="华文新魏" pitchFamily="2" charset="-122"/>
                  <a:ea typeface="华文新魏" pitchFamily="2" charset="-122"/>
                  <a:cs typeface="Times New Roman" pitchFamily="18" charset="0"/>
                </a:rPr>
                <a:t>Development of the silicone industry in China</a:t>
              </a:r>
              <a:endParaRPr lang="zh-CN" altLang="en-US" sz="2000" dirty="0">
                <a:latin typeface="华文新魏" pitchFamily="2" charset="-122"/>
                <a:ea typeface="华文新魏" pitchFamily="2" charset="-122"/>
                <a:cs typeface="Times New Roman" pitchFamily="18" charset="0"/>
              </a:endParaRPr>
            </a:p>
          </p:txBody>
        </p:sp>
      </p:grpSp>
      <p:sp>
        <p:nvSpPr>
          <p:cNvPr id="12" name="Rectangle 3"/>
          <p:cNvSpPr>
            <a:spLocks noChangeArrowheads="1"/>
          </p:cNvSpPr>
          <p:nvPr/>
        </p:nvSpPr>
        <p:spPr bwMode="auto">
          <a:xfrm>
            <a:off x="0" y="60325"/>
            <a:ext cx="802838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1.</a:t>
            </a:r>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Overview of the Chinese silicone industry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57422" y="5643578"/>
            <a:ext cx="5952220" cy="400110"/>
          </a:xfrm>
          <a:prstGeom prst="rect">
            <a:avLst/>
          </a:prstGeom>
          <a:noFill/>
        </p:spPr>
        <p:txBody>
          <a:bodyPr wrap="none" rtlCol="0">
            <a:spAutoFit/>
          </a:bodyPr>
          <a:lstStyle/>
          <a:p>
            <a:r>
              <a:rPr lang="en-US" altLang="zh-CN" sz="2000" b="1" dirty="0">
                <a:solidFill>
                  <a:srgbClr val="0000FF"/>
                </a:solidFill>
                <a:latin typeface="Times New Roman" pitchFamily="18" charset="0"/>
                <a:ea typeface="华文新魏" pitchFamily="2" charset="-122"/>
                <a:cs typeface="Times New Roman" pitchFamily="18" charset="0"/>
              </a:rPr>
              <a:t>Global </a:t>
            </a:r>
            <a:r>
              <a:rPr lang="en-US" altLang="zh-CN" sz="2000" b="1" dirty="0" err="1">
                <a:solidFill>
                  <a:srgbClr val="0000FF"/>
                </a:solidFill>
                <a:latin typeface="Times New Roman" pitchFamily="18" charset="0"/>
                <a:ea typeface="华文新魏" pitchFamily="2" charset="-122"/>
                <a:cs typeface="Times New Roman" pitchFamily="18" charset="0"/>
              </a:rPr>
              <a:t>siloxane</a:t>
            </a:r>
            <a:r>
              <a:rPr lang="en-US" altLang="zh-CN" sz="2000" b="1" dirty="0">
                <a:solidFill>
                  <a:srgbClr val="0000FF"/>
                </a:solidFill>
                <a:latin typeface="Times New Roman" pitchFamily="18" charset="0"/>
                <a:ea typeface="华文新魏" pitchFamily="2" charset="-122"/>
                <a:cs typeface="Times New Roman" pitchFamily="18" charset="0"/>
              </a:rPr>
              <a:t> production and consumption in 2000</a:t>
            </a:r>
            <a:endParaRPr lang="zh-CN" altLang="en-US" sz="2000" b="1" dirty="0">
              <a:solidFill>
                <a:srgbClr val="0000FF"/>
              </a:solidFill>
              <a:latin typeface="华文新魏" pitchFamily="2" charset="-122"/>
              <a:ea typeface="华文新魏" pitchFamily="2" charset="-122"/>
            </a:endParaRPr>
          </a:p>
        </p:txBody>
      </p:sp>
      <p:sp>
        <p:nvSpPr>
          <p:cNvPr id="8" name="Rectangle 3"/>
          <p:cNvSpPr>
            <a:spLocks noChangeArrowheads="1"/>
          </p:cNvSpPr>
          <p:nvPr/>
        </p:nvSpPr>
        <p:spPr bwMode="auto">
          <a:xfrm>
            <a:off x="0" y="60325"/>
            <a:ext cx="802838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1.</a:t>
            </a:r>
            <a:r>
              <a:rPr lang="zh-CN" altLang="en-US" sz="2800" dirty="0">
                <a:solidFill>
                  <a:srgbClr val="FF0000"/>
                </a:solidFill>
                <a:ea typeface="华文新魏" pitchFamily="2" charset="-122"/>
              </a:rPr>
              <a:t> </a:t>
            </a:r>
            <a:r>
              <a:rPr lang="en-US" altLang="zh-CN" sz="2800" dirty="0">
                <a:solidFill>
                  <a:srgbClr val="FF0000"/>
                </a:solidFill>
                <a:ea typeface="华文新魏" pitchFamily="2" charset="-122"/>
              </a:rPr>
              <a:t>Overview of the Chinese silicone industry</a:t>
            </a:r>
          </a:p>
        </p:txBody>
      </p:sp>
      <p:graphicFrame>
        <p:nvGraphicFramePr>
          <p:cNvPr id="9" name="图表 8"/>
          <p:cNvGraphicFramePr/>
          <p:nvPr>
            <p:extLst>
              <p:ext uri="{D42A27DB-BD31-4B8C-83A1-F6EECF244321}">
                <p14:modId xmlns:p14="http://schemas.microsoft.com/office/powerpoint/2010/main" val="3100883370"/>
              </p:ext>
            </p:extLst>
          </p:nvPr>
        </p:nvGraphicFramePr>
        <p:xfrm>
          <a:off x="1071538" y="1340768"/>
          <a:ext cx="6929486" cy="4071966"/>
        </p:xfrm>
        <a:graphic>
          <a:graphicData uri="http://schemas.openxmlformats.org/drawingml/2006/chart">
            <c:chart xmlns:c="http://schemas.openxmlformats.org/drawingml/2006/chart" xmlns:r="http://schemas.openxmlformats.org/officeDocument/2006/relationships" r:id="rId3"/>
          </a:graphicData>
        </a:graphic>
      </p:graphicFrame>
      <p:sp>
        <p:nvSpPr>
          <p:cNvPr id="10" name="椭圆形标注 9"/>
          <p:cNvSpPr/>
          <p:nvPr/>
        </p:nvSpPr>
        <p:spPr bwMode="auto">
          <a:xfrm>
            <a:off x="2928926" y="3483908"/>
            <a:ext cx="857256" cy="541210"/>
          </a:xfrm>
          <a:prstGeom prst="wedgeEllipseCallout">
            <a:avLst>
              <a:gd name="adj1" fmla="val -32500"/>
              <a:gd name="adj2" fmla="val 177165"/>
            </a:avLst>
          </a:prstGeom>
          <a:blipFill dpi="0" rotWithShape="1">
            <a:blip r:embed="rId4" cstate="print"/>
            <a:srcRect/>
            <a:tile tx="0" ty="0" sx="100000" sy="100000" flip="none" algn="tl"/>
          </a:blipFill>
          <a:ln w="19050" cap="flat" cmpd="sng" algn="ctr">
            <a:solidFill>
              <a:srgbClr val="C00000"/>
            </a:solidFill>
            <a:prstDash val="solid"/>
            <a:round/>
            <a:headEnd type="none" w="med" len="med"/>
            <a:tailEnd type="none" w="med" len="med"/>
          </a:ln>
          <a:effectLst/>
        </p:spPr>
        <p:txBody>
          <a:bodyPr vert="horz" wrap="square" lIns="36000" tIns="45720" rIns="36000" bIns="45720" numCol="1" rtlCol="0" anchor="b"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3.0%</a:t>
            </a:r>
            <a:endParaRPr kumimoji="0"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p:txBody>
      </p:sp>
      <p:sp>
        <p:nvSpPr>
          <p:cNvPr id="11" name="椭圆形标注 10"/>
          <p:cNvSpPr/>
          <p:nvPr/>
        </p:nvSpPr>
        <p:spPr bwMode="auto">
          <a:xfrm>
            <a:off x="6357950" y="3483908"/>
            <a:ext cx="857256" cy="541210"/>
          </a:xfrm>
          <a:prstGeom prst="wedgeEllipseCallout">
            <a:avLst>
              <a:gd name="adj1" fmla="val -42747"/>
              <a:gd name="adj2" fmla="val 150356"/>
            </a:avLst>
          </a:prstGeom>
          <a:blipFill dpi="0" rotWithShape="1">
            <a:blip r:embed="rId4" cstate="print"/>
            <a:srcRect/>
            <a:tile tx="0" ty="0" sx="100000" sy="100000" flip="none" algn="tl"/>
          </a:blipFill>
          <a:ln w="19050" cap="flat" cmpd="sng" algn="ctr">
            <a:solidFill>
              <a:srgbClr val="C00000"/>
            </a:solidFill>
            <a:prstDash val="solid"/>
            <a:round/>
            <a:headEnd type="none" w="med" len="med"/>
            <a:tailEnd type="none" w="med" len="med"/>
          </a:ln>
          <a:effectLst/>
        </p:spPr>
        <p:txBody>
          <a:bodyPr vert="horz" wrap="square" lIns="36000" tIns="45720" rIns="36000" bIns="45720" numCol="1" rtlCol="0" anchor="b"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b="1" dirty="0" smtClean="0">
                <a:solidFill>
                  <a:schemeClr val="tx1"/>
                </a:solidFill>
                <a:latin typeface="Times New Roman" pitchFamily="18" charset="0"/>
                <a:ea typeface="黑体" pitchFamily="2" charset="-122"/>
                <a:cs typeface="Times New Roman" pitchFamily="18" charset="0"/>
              </a:rPr>
              <a:t>9.5</a:t>
            </a:r>
            <a:r>
              <a:rPr kumimoji="0" lang="en-US" altLang="zh-CN"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a:t>
            </a:r>
            <a:endParaRPr kumimoji="0"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p:txBody>
      </p:sp>
      <p:sp>
        <p:nvSpPr>
          <p:cNvPr id="12" name="椭圆形标注 11"/>
          <p:cNvSpPr/>
          <p:nvPr/>
        </p:nvSpPr>
        <p:spPr bwMode="auto">
          <a:xfrm>
            <a:off x="4643438" y="3483908"/>
            <a:ext cx="857256" cy="541210"/>
          </a:xfrm>
          <a:prstGeom prst="wedgeEllipseCallout">
            <a:avLst>
              <a:gd name="adj1" fmla="val -35820"/>
              <a:gd name="adj2" fmla="val 184389"/>
            </a:avLst>
          </a:prstGeom>
          <a:blipFill dpi="0" rotWithShape="1">
            <a:blip r:embed="rId4" cstate="print"/>
            <a:srcRect/>
            <a:tile tx="0" ty="0" sx="100000" sy="100000" flip="none" algn="tl"/>
          </a:blipFill>
          <a:ln w="19050" cap="flat" cmpd="sng" algn="ctr">
            <a:solidFill>
              <a:srgbClr val="C00000"/>
            </a:solidFill>
            <a:prstDash val="solid"/>
            <a:round/>
            <a:headEnd type="none" w="med" len="med"/>
            <a:tailEnd type="none" w="med" len="med"/>
          </a:ln>
          <a:effectLst/>
        </p:spPr>
        <p:txBody>
          <a:bodyPr vert="horz" wrap="square" lIns="36000" tIns="45720" rIns="36000" bIns="45720" numCol="1" rtlCol="0" anchor="b"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b="1" dirty="0" smtClean="0">
                <a:solidFill>
                  <a:schemeClr val="tx1"/>
                </a:solidFill>
                <a:latin typeface="Times New Roman" pitchFamily="18" charset="0"/>
                <a:ea typeface="黑体" pitchFamily="2" charset="-122"/>
                <a:cs typeface="Times New Roman" pitchFamily="18" charset="0"/>
              </a:rPr>
              <a:t>2.8</a:t>
            </a:r>
            <a:r>
              <a:rPr kumimoji="0" lang="en-US" altLang="zh-CN"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a:t>
            </a:r>
            <a:endParaRPr kumimoji="0"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plus(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演示文稿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349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zh-CN" altLang="en-US" sz="3200" b="1" i="0" u="none" strike="noStrike" cap="none" normalizeH="0" baseline="0" smtClean="0">
            <a:ln>
              <a:noFill/>
            </a:ln>
            <a:solidFill>
              <a:srgbClr val="FF0000"/>
            </a:solidFill>
            <a:effectLst/>
            <a:latin typeface="Arial" charset="0"/>
            <a:ea typeface="黑体" pitchFamily="2" charset="-122"/>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349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zh-CN" altLang="en-US" sz="3200" b="1" i="0" u="none" strike="noStrike" cap="none" normalizeH="0" baseline="0" smtClean="0">
            <a:ln>
              <a:noFill/>
            </a:ln>
            <a:solidFill>
              <a:srgbClr val="FF0000"/>
            </a:solidFill>
            <a:effectLst/>
            <a:latin typeface="Arial" charset="0"/>
            <a:ea typeface="黑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07-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Times New Roman"/>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演示文稿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2007-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Times New Roman"/>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演示文稿5</Template>
  <TotalTime>7030</TotalTime>
  <Words>3052</Words>
  <Application>Microsoft Office PowerPoint</Application>
  <PresentationFormat>On-screen Show (4:3)</PresentationFormat>
  <Paragraphs>244</Paragraphs>
  <Slides>36</Slides>
  <Notes>33</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0</vt:i4>
      </vt:variant>
      <vt:variant>
        <vt:lpstr>Slide Titles</vt:lpstr>
      </vt:variant>
      <vt:variant>
        <vt:i4>36</vt:i4>
      </vt:variant>
    </vt:vector>
  </HeadingPairs>
  <TitlesOfParts>
    <vt:vector size="50" baseType="lpstr">
      <vt:lpstr>宋体</vt:lpstr>
      <vt:lpstr>Arial</vt:lpstr>
      <vt:lpstr>Calibri</vt:lpstr>
      <vt:lpstr>黑体</vt:lpstr>
      <vt:lpstr>华文新魏</vt:lpstr>
      <vt:lpstr>Times New Roman</vt:lpstr>
      <vt:lpstr>Wingdings</vt:lpstr>
      <vt:lpstr>仿宋</vt:lpstr>
      <vt:lpstr>演示文稿5</vt:lpstr>
      <vt:lpstr>默认设计模板</vt:lpstr>
      <vt:lpstr>2007-2</vt:lpstr>
      <vt:lpstr>1_演示文稿5</vt:lpstr>
      <vt:lpstr>1_2007-2</vt:lpstr>
      <vt:lpstr>2_默认设计模板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中蓝晨光</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杨晓勇</dc:creator>
  <cp:lastModifiedBy>Beckwith, Elizabeth</cp:lastModifiedBy>
  <cp:revision>1070</cp:revision>
  <dcterms:created xsi:type="dcterms:W3CDTF">2017-07-14T01:46:51Z</dcterms:created>
  <dcterms:modified xsi:type="dcterms:W3CDTF">2018-10-30T19:20:15Z</dcterms:modified>
</cp:coreProperties>
</file>